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92" r:id="rId5"/>
    <p:sldId id="311" r:id="rId6"/>
    <p:sldId id="318" r:id="rId7"/>
    <p:sldId id="319" r:id="rId8"/>
    <p:sldId id="320" r:id="rId9"/>
    <p:sldId id="321" r:id="rId10"/>
    <p:sldId id="322" r:id="rId11"/>
    <p:sldId id="332" r:id="rId12"/>
    <p:sldId id="323" r:id="rId13"/>
    <p:sldId id="324" r:id="rId14"/>
    <p:sldId id="325" r:id="rId15"/>
    <p:sldId id="326" r:id="rId16"/>
    <p:sldId id="330" r:id="rId17"/>
    <p:sldId id="327" r:id="rId18"/>
    <p:sldId id="328" r:id="rId19"/>
    <p:sldId id="329" r:id="rId20"/>
    <p:sldId id="331" r:id="rId2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DF0DDD9-1835-4F42-8C68-1E31632358D3}">
          <p14:sldIdLst>
            <p14:sldId id="292"/>
            <p14:sldId id="311"/>
          </p14:sldIdLst>
        </p14:section>
        <p14:section name="Section sans titre" id="{031D3F6B-D55B-4140-AC8B-15A8C032C9FD}">
          <p14:sldIdLst>
            <p14:sldId id="318"/>
            <p14:sldId id="319"/>
            <p14:sldId id="320"/>
            <p14:sldId id="321"/>
            <p14:sldId id="322"/>
            <p14:sldId id="332"/>
            <p14:sldId id="323"/>
          </p14:sldIdLst>
        </p14:section>
        <p14:section name="Section sans titre" id="{4C1EA495-FD2D-4FE4-A11F-9EF6F32D435D}">
          <p14:sldIdLst>
            <p14:sldId id="324"/>
            <p14:sldId id="325"/>
            <p14:sldId id="326"/>
            <p14:sldId id="330"/>
            <p14:sldId id="327"/>
            <p14:sldId id="328"/>
            <p14:sldId id="329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E5F83F-4473-4575-AEB4-C53467FFCF28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3391850-0524-43AD-9F4C-3A29B85E133F}">
      <dgm:prSet/>
      <dgm:spPr/>
      <dgm:t>
        <a:bodyPr/>
        <a:lstStyle/>
        <a:p>
          <a:pPr>
            <a:defRPr cap="all"/>
          </a:pPr>
          <a:r>
            <a:rPr lang="fr-FR" dirty="0"/>
            <a:t>Décret             2022-1608</a:t>
          </a:r>
          <a:endParaRPr lang="en-US" dirty="0"/>
        </a:p>
      </dgm:t>
    </dgm:pt>
    <dgm:pt modelId="{5FAD3191-F44B-4F3C-ACB5-2D24340F69CC}" type="parTrans" cxnId="{B776979A-B7F2-4784-B6E2-439C7BD6F7FB}">
      <dgm:prSet/>
      <dgm:spPr/>
      <dgm:t>
        <a:bodyPr/>
        <a:lstStyle/>
        <a:p>
          <a:endParaRPr lang="en-US"/>
        </a:p>
      </dgm:t>
    </dgm:pt>
    <dgm:pt modelId="{0AE1C470-F56E-4ABC-9ABF-849416CBDE12}" type="sibTrans" cxnId="{B776979A-B7F2-4784-B6E2-439C7BD6F7FB}">
      <dgm:prSet/>
      <dgm:spPr/>
      <dgm:t>
        <a:bodyPr/>
        <a:lstStyle/>
        <a:p>
          <a:endParaRPr lang="en-US"/>
        </a:p>
      </dgm:t>
    </dgm:pt>
    <dgm:pt modelId="{199D7865-27FC-4D47-8B28-89AF3B30092F}">
      <dgm:prSet/>
      <dgm:spPr/>
      <dgm:t>
        <a:bodyPr/>
        <a:lstStyle/>
        <a:p>
          <a:pPr>
            <a:defRPr cap="all"/>
          </a:pPr>
          <a:r>
            <a:rPr lang="fr-FR"/>
            <a:t>11,27 € brut/mois</a:t>
          </a:r>
          <a:endParaRPr lang="en-US"/>
        </a:p>
      </dgm:t>
    </dgm:pt>
    <dgm:pt modelId="{BB243251-6D70-4000-B896-3F9CC654E327}" type="parTrans" cxnId="{3C4C470E-DC0A-4AED-9CD9-C349CEF87FEB}">
      <dgm:prSet/>
      <dgm:spPr/>
      <dgm:t>
        <a:bodyPr/>
        <a:lstStyle/>
        <a:p>
          <a:endParaRPr lang="en-US"/>
        </a:p>
      </dgm:t>
    </dgm:pt>
    <dgm:pt modelId="{B21C3BB6-4A66-4C24-966A-1947B19D2584}" type="sibTrans" cxnId="{3C4C470E-DC0A-4AED-9CD9-C349CEF87FEB}">
      <dgm:prSet/>
      <dgm:spPr/>
      <dgm:t>
        <a:bodyPr/>
        <a:lstStyle/>
        <a:p>
          <a:endParaRPr lang="en-US"/>
        </a:p>
      </dgm:t>
    </dgm:pt>
    <dgm:pt modelId="{E17F4291-6E00-4ADD-A1B6-C812E8F308E7}">
      <dgm:prSet/>
      <dgm:spPr/>
      <dgm:t>
        <a:bodyPr/>
        <a:lstStyle/>
        <a:p>
          <a:pPr>
            <a:defRPr cap="all"/>
          </a:pPr>
          <a:r>
            <a:rPr lang="fr-FR"/>
            <a:t>1709,28 € brut/mois</a:t>
          </a:r>
          <a:endParaRPr lang="en-US"/>
        </a:p>
      </dgm:t>
    </dgm:pt>
    <dgm:pt modelId="{BAC7CABB-E822-495B-B00D-61F31CF21200}" type="parTrans" cxnId="{73B7D891-593B-4B6F-A007-A17D0D732A54}">
      <dgm:prSet/>
      <dgm:spPr/>
      <dgm:t>
        <a:bodyPr/>
        <a:lstStyle/>
        <a:p>
          <a:endParaRPr lang="en-US"/>
        </a:p>
      </dgm:t>
    </dgm:pt>
    <dgm:pt modelId="{3F1D2E50-F732-4815-9869-A81BDEDC8197}" type="sibTrans" cxnId="{73B7D891-593B-4B6F-A007-A17D0D732A54}">
      <dgm:prSet/>
      <dgm:spPr/>
      <dgm:t>
        <a:bodyPr/>
        <a:lstStyle/>
        <a:p>
          <a:endParaRPr lang="en-US"/>
        </a:p>
      </dgm:t>
    </dgm:pt>
    <dgm:pt modelId="{DC66C993-5C6B-4304-83E0-7FD5ACC62AD2}" type="pres">
      <dgm:prSet presAssocID="{46E5F83F-4473-4575-AEB4-C53467FFCF28}" presName="root" presStyleCnt="0">
        <dgm:presLayoutVars>
          <dgm:dir/>
          <dgm:resizeHandles val="exact"/>
        </dgm:presLayoutVars>
      </dgm:prSet>
      <dgm:spPr/>
    </dgm:pt>
    <dgm:pt modelId="{BF293AE2-57B2-492C-9342-CC2C5E46260F}" type="pres">
      <dgm:prSet presAssocID="{C3391850-0524-43AD-9F4C-3A29B85E133F}" presName="compNode" presStyleCnt="0"/>
      <dgm:spPr/>
    </dgm:pt>
    <dgm:pt modelId="{533CB04E-AACC-499F-A3A4-BEE653EC9030}" type="pres">
      <dgm:prSet presAssocID="{C3391850-0524-43AD-9F4C-3A29B85E133F}" presName="iconBgRect" presStyleLbl="bgShp" presStyleIdx="0" presStyleCnt="3"/>
      <dgm:spPr/>
    </dgm:pt>
    <dgm:pt modelId="{156F300F-C95B-40A7-94B3-B2CC445B9970}" type="pres">
      <dgm:prSet presAssocID="{C3391850-0524-43AD-9F4C-3A29B85E133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1647E7F2-42BD-4C4A-B3C4-1221F428C971}" type="pres">
      <dgm:prSet presAssocID="{C3391850-0524-43AD-9F4C-3A29B85E133F}" presName="spaceRect" presStyleCnt="0"/>
      <dgm:spPr/>
    </dgm:pt>
    <dgm:pt modelId="{ED2508A3-F4D2-4215-A22A-63BCA0C486E3}" type="pres">
      <dgm:prSet presAssocID="{C3391850-0524-43AD-9F4C-3A29B85E133F}" presName="textRect" presStyleLbl="revTx" presStyleIdx="0" presStyleCnt="3">
        <dgm:presLayoutVars>
          <dgm:chMax val="1"/>
          <dgm:chPref val="1"/>
        </dgm:presLayoutVars>
      </dgm:prSet>
      <dgm:spPr/>
    </dgm:pt>
    <dgm:pt modelId="{64DD50B3-57CB-49E4-B000-9635FE9DA62B}" type="pres">
      <dgm:prSet presAssocID="{0AE1C470-F56E-4ABC-9ABF-849416CBDE12}" presName="sibTrans" presStyleCnt="0"/>
      <dgm:spPr/>
    </dgm:pt>
    <dgm:pt modelId="{DE77B4B6-24C7-4C4B-8237-2A707DCFF66B}" type="pres">
      <dgm:prSet presAssocID="{199D7865-27FC-4D47-8B28-89AF3B30092F}" presName="compNode" presStyleCnt="0"/>
      <dgm:spPr/>
    </dgm:pt>
    <dgm:pt modelId="{BCA21DFD-65A9-493B-B1A3-74AD750C4457}" type="pres">
      <dgm:prSet presAssocID="{199D7865-27FC-4D47-8B28-89AF3B30092F}" presName="iconBgRect" presStyleLbl="bgShp" presStyleIdx="1" presStyleCnt="3"/>
      <dgm:spPr/>
    </dgm:pt>
    <dgm:pt modelId="{DC92481B-4801-4395-818F-7BD105DA91DB}" type="pres">
      <dgm:prSet presAssocID="{199D7865-27FC-4D47-8B28-89AF3B30092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ement truck"/>
        </a:ext>
      </dgm:extLst>
    </dgm:pt>
    <dgm:pt modelId="{A7D1E02E-B54A-4994-A97B-FD042871AC64}" type="pres">
      <dgm:prSet presAssocID="{199D7865-27FC-4D47-8B28-89AF3B30092F}" presName="spaceRect" presStyleCnt="0"/>
      <dgm:spPr/>
    </dgm:pt>
    <dgm:pt modelId="{5654A7B6-A9F9-4053-ABB7-351252EA3C72}" type="pres">
      <dgm:prSet presAssocID="{199D7865-27FC-4D47-8B28-89AF3B30092F}" presName="textRect" presStyleLbl="revTx" presStyleIdx="1" presStyleCnt="3">
        <dgm:presLayoutVars>
          <dgm:chMax val="1"/>
          <dgm:chPref val="1"/>
        </dgm:presLayoutVars>
      </dgm:prSet>
      <dgm:spPr/>
    </dgm:pt>
    <dgm:pt modelId="{EEC4F3A8-9DBA-4CF1-869E-B4CB7BE318E6}" type="pres">
      <dgm:prSet presAssocID="{B21C3BB6-4A66-4C24-966A-1947B19D2584}" presName="sibTrans" presStyleCnt="0"/>
      <dgm:spPr/>
    </dgm:pt>
    <dgm:pt modelId="{13C2B012-CA64-4BE3-91F1-74596B940242}" type="pres">
      <dgm:prSet presAssocID="{E17F4291-6E00-4ADD-A1B6-C812E8F308E7}" presName="compNode" presStyleCnt="0"/>
      <dgm:spPr/>
    </dgm:pt>
    <dgm:pt modelId="{52E915D6-A54C-4CDE-8FCB-702978D3C748}" type="pres">
      <dgm:prSet presAssocID="{E17F4291-6E00-4ADD-A1B6-C812E8F308E7}" presName="iconBgRect" presStyleLbl="bgShp" presStyleIdx="2" presStyleCnt="3"/>
      <dgm:spPr/>
    </dgm:pt>
    <dgm:pt modelId="{9A1BA12A-06C1-480F-9D07-91FF60F5A23D}" type="pres">
      <dgm:prSet presAssocID="{E17F4291-6E00-4ADD-A1B6-C812E8F308E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old bars"/>
        </a:ext>
      </dgm:extLst>
    </dgm:pt>
    <dgm:pt modelId="{124B09DD-F2C8-46FA-9036-6ACD49254FF4}" type="pres">
      <dgm:prSet presAssocID="{E17F4291-6E00-4ADD-A1B6-C812E8F308E7}" presName="spaceRect" presStyleCnt="0"/>
      <dgm:spPr/>
    </dgm:pt>
    <dgm:pt modelId="{3F44CFAB-9C60-4448-B400-440AF12C2844}" type="pres">
      <dgm:prSet presAssocID="{E17F4291-6E00-4ADD-A1B6-C812E8F308E7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C4C470E-DC0A-4AED-9CD9-C349CEF87FEB}" srcId="{46E5F83F-4473-4575-AEB4-C53467FFCF28}" destId="{199D7865-27FC-4D47-8B28-89AF3B30092F}" srcOrd="1" destOrd="0" parTransId="{BB243251-6D70-4000-B896-3F9CC654E327}" sibTransId="{B21C3BB6-4A66-4C24-966A-1947B19D2584}"/>
    <dgm:cxn modelId="{0142C023-BC77-4A8F-8534-B7748B9604AC}" type="presOf" srcId="{E17F4291-6E00-4ADD-A1B6-C812E8F308E7}" destId="{3F44CFAB-9C60-4448-B400-440AF12C2844}" srcOrd="0" destOrd="0" presId="urn:microsoft.com/office/officeart/2018/5/layout/IconCircleLabelList"/>
    <dgm:cxn modelId="{63E4F836-68A3-47F2-B7FF-043CA443BE61}" type="presOf" srcId="{46E5F83F-4473-4575-AEB4-C53467FFCF28}" destId="{DC66C993-5C6B-4304-83E0-7FD5ACC62AD2}" srcOrd="0" destOrd="0" presId="urn:microsoft.com/office/officeart/2018/5/layout/IconCircleLabelList"/>
    <dgm:cxn modelId="{42A5846C-0E76-4A97-9EC7-5E54F5D4709A}" type="presOf" srcId="{C3391850-0524-43AD-9F4C-3A29B85E133F}" destId="{ED2508A3-F4D2-4215-A22A-63BCA0C486E3}" srcOrd="0" destOrd="0" presId="urn:microsoft.com/office/officeart/2018/5/layout/IconCircleLabelList"/>
    <dgm:cxn modelId="{73B7D891-593B-4B6F-A007-A17D0D732A54}" srcId="{46E5F83F-4473-4575-AEB4-C53467FFCF28}" destId="{E17F4291-6E00-4ADD-A1B6-C812E8F308E7}" srcOrd="2" destOrd="0" parTransId="{BAC7CABB-E822-495B-B00D-61F31CF21200}" sibTransId="{3F1D2E50-F732-4815-9869-A81BDEDC8197}"/>
    <dgm:cxn modelId="{B776979A-B7F2-4784-B6E2-439C7BD6F7FB}" srcId="{46E5F83F-4473-4575-AEB4-C53467FFCF28}" destId="{C3391850-0524-43AD-9F4C-3A29B85E133F}" srcOrd="0" destOrd="0" parTransId="{5FAD3191-F44B-4F3C-ACB5-2D24340F69CC}" sibTransId="{0AE1C470-F56E-4ABC-9ABF-849416CBDE12}"/>
    <dgm:cxn modelId="{1C07DCD0-D629-4624-8894-065D7AAD4607}" type="presOf" srcId="{199D7865-27FC-4D47-8B28-89AF3B30092F}" destId="{5654A7B6-A9F9-4053-ABB7-351252EA3C72}" srcOrd="0" destOrd="0" presId="urn:microsoft.com/office/officeart/2018/5/layout/IconCircleLabelList"/>
    <dgm:cxn modelId="{8B7A57DC-93D8-49F9-AFB3-732B2896294F}" type="presParOf" srcId="{DC66C993-5C6B-4304-83E0-7FD5ACC62AD2}" destId="{BF293AE2-57B2-492C-9342-CC2C5E46260F}" srcOrd="0" destOrd="0" presId="urn:microsoft.com/office/officeart/2018/5/layout/IconCircleLabelList"/>
    <dgm:cxn modelId="{F26369D9-8499-48A5-AEEA-D28502E7FEF5}" type="presParOf" srcId="{BF293AE2-57B2-492C-9342-CC2C5E46260F}" destId="{533CB04E-AACC-499F-A3A4-BEE653EC9030}" srcOrd="0" destOrd="0" presId="urn:microsoft.com/office/officeart/2018/5/layout/IconCircleLabelList"/>
    <dgm:cxn modelId="{63A37F1F-87F3-46C9-8866-B43702AAF7DB}" type="presParOf" srcId="{BF293AE2-57B2-492C-9342-CC2C5E46260F}" destId="{156F300F-C95B-40A7-94B3-B2CC445B9970}" srcOrd="1" destOrd="0" presId="urn:microsoft.com/office/officeart/2018/5/layout/IconCircleLabelList"/>
    <dgm:cxn modelId="{A1E79E1A-0F57-4CB1-AD21-592D2DB0C073}" type="presParOf" srcId="{BF293AE2-57B2-492C-9342-CC2C5E46260F}" destId="{1647E7F2-42BD-4C4A-B3C4-1221F428C971}" srcOrd="2" destOrd="0" presId="urn:microsoft.com/office/officeart/2018/5/layout/IconCircleLabelList"/>
    <dgm:cxn modelId="{DA7BF992-410D-43A3-A351-C2D2DFB1AB78}" type="presParOf" srcId="{BF293AE2-57B2-492C-9342-CC2C5E46260F}" destId="{ED2508A3-F4D2-4215-A22A-63BCA0C486E3}" srcOrd="3" destOrd="0" presId="urn:microsoft.com/office/officeart/2018/5/layout/IconCircleLabelList"/>
    <dgm:cxn modelId="{19803B69-71E4-41AF-AF5A-EAC06622F8E9}" type="presParOf" srcId="{DC66C993-5C6B-4304-83E0-7FD5ACC62AD2}" destId="{64DD50B3-57CB-49E4-B000-9635FE9DA62B}" srcOrd="1" destOrd="0" presId="urn:microsoft.com/office/officeart/2018/5/layout/IconCircleLabelList"/>
    <dgm:cxn modelId="{F4FB48AB-08A7-423D-89D5-67BBA1DDC3BF}" type="presParOf" srcId="{DC66C993-5C6B-4304-83E0-7FD5ACC62AD2}" destId="{DE77B4B6-24C7-4C4B-8237-2A707DCFF66B}" srcOrd="2" destOrd="0" presId="urn:microsoft.com/office/officeart/2018/5/layout/IconCircleLabelList"/>
    <dgm:cxn modelId="{39607E92-B378-4316-A607-FD590F1EBAFB}" type="presParOf" srcId="{DE77B4B6-24C7-4C4B-8237-2A707DCFF66B}" destId="{BCA21DFD-65A9-493B-B1A3-74AD750C4457}" srcOrd="0" destOrd="0" presId="urn:microsoft.com/office/officeart/2018/5/layout/IconCircleLabelList"/>
    <dgm:cxn modelId="{9EC2C56E-5C4E-49BF-8FF0-3EDD31BCC55B}" type="presParOf" srcId="{DE77B4B6-24C7-4C4B-8237-2A707DCFF66B}" destId="{DC92481B-4801-4395-818F-7BD105DA91DB}" srcOrd="1" destOrd="0" presId="urn:microsoft.com/office/officeart/2018/5/layout/IconCircleLabelList"/>
    <dgm:cxn modelId="{3E92AA9E-F60A-4B11-A9F7-7E76367BDBB7}" type="presParOf" srcId="{DE77B4B6-24C7-4C4B-8237-2A707DCFF66B}" destId="{A7D1E02E-B54A-4994-A97B-FD042871AC64}" srcOrd="2" destOrd="0" presId="urn:microsoft.com/office/officeart/2018/5/layout/IconCircleLabelList"/>
    <dgm:cxn modelId="{AB74576C-BBF3-4886-8BAD-420D5499947E}" type="presParOf" srcId="{DE77B4B6-24C7-4C4B-8237-2A707DCFF66B}" destId="{5654A7B6-A9F9-4053-ABB7-351252EA3C72}" srcOrd="3" destOrd="0" presId="urn:microsoft.com/office/officeart/2018/5/layout/IconCircleLabelList"/>
    <dgm:cxn modelId="{D3EA7532-7225-40A0-B700-A7DD13F69F9C}" type="presParOf" srcId="{DC66C993-5C6B-4304-83E0-7FD5ACC62AD2}" destId="{EEC4F3A8-9DBA-4CF1-869E-B4CB7BE318E6}" srcOrd="3" destOrd="0" presId="urn:microsoft.com/office/officeart/2018/5/layout/IconCircleLabelList"/>
    <dgm:cxn modelId="{01D20D7C-682C-4E63-9F1A-B9A2D626C38D}" type="presParOf" srcId="{DC66C993-5C6B-4304-83E0-7FD5ACC62AD2}" destId="{13C2B012-CA64-4BE3-91F1-74596B940242}" srcOrd="4" destOrd="0" presId="urn:microsoft.com/office/officeart/2018/5/layout/IconCircleLabelList"/>
    <dgm:cxn modelId="{B585581B-7ECD-441A-B85C-8218F61C6696}" type="presParOf" srcId="{13C2B012-CA64-4BE3-91F1-74596B940242}" destId="{52E915D6-A54C-4CDE-8FCB-702978D3C748}" srcOrd="0" destOrd="0" presId="urn:microsoft.com/office/officeart/2018/5/layout/IconCircleLabelList"/>
    <dgm:cxn modelId="{BBBCC489-D131-416F-A976-8F6DCA1F498B}" type="presParOf" srcId="{13C2B012-CA64-4BE3-91F1-74596B940242}" destId="{9A1BA12A-06C1-480F-9D07-91FF60F5A23D}" srcOrd="1" destOrd="0" presId="urn:microsoft.com/office/officeart/2018/5/layout/IconCircleLabelList"/>
    <dgm:cxn modelId="{8F24800D-7FF6-4308-98D7-BDA57D7E57E1}" type="presParOf" srcId="{13C2B012-CA64-4BE3-91F1-74596B940242}" destId="{124B09DD-F2C8-46FA-9036-6ACD49254FF4}" srcOrd="2" destOrd="0" presId="urn:microsoft.com/office/officeart/2018/5/layout/IconCircleLabelList"/>
    <dgm:cxn modelId="{B5C0DFD7-E0BD-4AAB-94FA-48F8242FC706}" type="presParOf" srcId="{13C2B012-CA64-4BE3-91F1-74596B940242}" destId="{3F44CFAB-9C60-4448-B400-440AF12C284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E5F83F-4473-4575-AEB4-C53467FFCF2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391850-0524-43AD-9F4C-3A29B85E133F}">
      <dgm:prSet/>
      <dgm:spPr/>
      <dgm:t>
        <a:bodyPr/>
        <a:lstStyle/>
        <a:p>
          <a:pPr>
            <a:defRPr cap="all"/>
          </a:pPr>
          <a:r>
            <a:rPr lang="fr-FR" dirty="0"/>
            <a:t>Décret             2022-1615</a:t>
          </a:r>
          <a:endParaRPr lang="en-US" dirty="0"/>
        </a:p>
      </dgm:t>
    </dgm:pt>
    <dgm:pt modelId="{5FAD3191-F44B-4F3C-ACB5-2D24340F69CC}" type="parTrans" cxnId="{B776979A-B7F2-4784-B6E2-439C7BD6F7FB}">
      <dgm:prSet/>
      <dgm:spPr/>
      <dgm:t>
        <a:bodyPr/>
        <a:lstStyle/>
        <a:p>
          <a:endParaRPr lang="en-US"/>
        </a:p>
      </dgm:t>
    </dgm:pt>
    <dgm:pt modelId="{0AE1C470-F56E-4ABC-9ABF-849416CBDE12}" type="sibTrans" cxnId="{B776979A-B7F2-4784-B6E2-439C7BD6F7FB}">
      <dgm:prSet/>
      <dgm:spPr/>
      <dgm:t>
        <a:bodyPr/>
        <a:lstStyle/>
        <a:p>
          <a:endParaRPr lang="en-US"/>
        </a:p>
      </dgm:t>
    </dgm:pt>
    <dgm:pt modelId="{199D7865-27FC-4D47-8B28-89AF3B30092F}">
      <dgm:prSet/>
      <dgm:spPr/>
      <dgm:t>
        <a:bodyPr/>
        <a:lstStyle/>
        <a:p>
          <a:pPr>
            <a:defRPr cap="all"/>
          </a:pPr>
          <a:r>
            <a:rPr lang="en-US" dirty="0" err="1"/>
            <a:t>Indice</a:t>
          </a:r>
          <a:r>
            <a:rPr lang="en-US" dirty="0"/>
            <a:t> </a:t>
          </a:r>
          <a:r>
            <a:rPr lang="en-US" dirty="0" err="1"/>
            <a:t>Majore</a:t>
          </a:r>
          <a:r>
            <a:rPr lang="en-US" dirty="0"/>
            <a:t> 353</a:t>
          </a:r>
        </a:p>
      </dgm:t>
    </dgm:pt>
    <dgm:pt modelId="{BB243251-6D70-4000-B896-3F9CC654E327}" type="parTrans" cxnId="{3C4C470E-DC0A-4AED-9CD9-C349CEF87FEB}">
      <dgm:prSet/>
      <dgm:spPr/>
      <dgm:t>
        <a:bodyPr/>
        <a:lstStyle/>
        <a:p>
          <a:endParaRPr lang="en-US"/>
        </a:p>
      </dgm:t>
    </dgm:pt>
    <dgm:pt modelId="{B21C3BB6-4A66-4C24-966A-1947B19D2584}" type="sibTrans" cxnId="{3C4C470E-DC0A-4AED-9CD9-C349CEF87FEB}">
      <dgm:prSet/>
      <dgm:spPr/>
      <dgm:t>
        <a:bodyPr/>
        <a:lstStyle/>
        <a:p>
          <a:endParaRPr lang="en-US"/>
        </a:p>
      </dgm:t>
    </dgm:pt>
    <dgm:pt modelId="{E17F4291-6E00-4ADD-A1B6-C812E8F308E7}">
      <dgm:prSet/>
      <dgm:spPr/>
      <dgm:t>
        <a:bodyPr/>
        <a:lstStyle/>
        <a:p>
          <a:pPr>
            <a:defRPr cap="all"/>
          </a:pPr>
          <a:r>
            <a:rPr lang="fr-FR" dirty="0"/>
            <a:t>1712,06 € brut/mois</a:t>
          </a:r>
          <a:endParaRPr lang="en-US" dirty="0"/>
        </a:p>
      </dgm:t>
    </dgm:pt>
    <dgm:pt modelId="{BAC7CABB-E822-495B-B00D-61F31CF21200}" type="parTrans" cxnId="{73B7D891-593B-4B6F-A007-A17D0D732A54}">
      <dgm:prSet/>
      <dgm:spPr/>
      <dgm:t>
        <a:bodyPr/>
        <a:lstStyle/>
        <a:p>
          <a:endParaRPr lang="en-US"/>
        </a:p>
      </dgm:t>
    </dgm:pt>
    <dgm:pt modelId="{3F1D2E50-F732-4815-9869-A81BDEDC8197}" type="sibTrans" cxnId="{73B7D891-593B-4B6F-A007-A17D0D732A54}">
      <dgm:prSet/>
      <dgm:spPr/>
      <dgm:t>
        <a:bodyPr/>
        <a:lstStyle/>
        <a:p>
          <a:endParaRPr lang="en-US"/>
        </a:p>
      </dgm:t>
    </dgm:pt>
    <dgm:pt modelId="{AA51FD38-9AF6-40E3-820D-61E57EFDBA7B}" type="pres">
      <dgm:prSet presAssocID="{46E5F83F-4473-4575-AEB4-C53467FFCF2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D83F8BC-ECC8-4EAF-AAA3-336D0BBFDE4C}" type="pres">
      <dgm:prSet presAssocID="{C3391850-0524-43AD-9F4C-3A29B85E133F}" presName="hierRoot1" presStyleCnt="0"/>
      <dgm:spPr/>
    </dgm:pt>
    <dgm:pt modelId="{C59D8527-7850-4745-AE01-6AAF426F1412}" type="pres">
      <dgm:prSet presAssocID="{C3391850-0524-43AD-9F4C-3A29B85E133F}" presName="composite" presStyleCnt="0"/>
      <dgm:spPr/>
    </dgm:pt>
    <dgm:pt modelId="{9D5106A9-99B2-442A-B975-6C06D2D834A2}" type="pres">
      <dgm:prSet presAssocID="{C3391850-0524-43AD-9F4C-3A29B85E133F}" presName="background" presStyleLbl="node0" presStyleIdx="0" presStyleCnt="3"/>
      <dgm:spPr/>
    </dgm:pt>
    <dgm:pt modelId="{CB3F4D81-E518-4268-A323-F2614E1A851E}" type="pres">
      <dgm:prSet presAssocID="{C3391850-0524-43AD-9F4C-3A29B85E133F}" presName="text" presStyleLbl="fgAcc0" presStyleIdx="0" presStyleCnt="3">
        <dgm:presLayoutVars>
          <dgm:chPref val="3"/>
        </dgm:presLayoutVars>
      </dgm:prSet>
      <dgm:spPr/>
    </dgm:pt>
    <dgm:pt modelId="{5CB75621-76EA-4639-8977-BD763E611674}" type="pres">
      <dgm:prSet presAssocID="{C3391850-0524-43AD-9F4C-3A29B85E133F}" presName="hierChild2" presStyleCnt="0"/>
      <dgm:spPr/>
    </dgm:pt>
    <dgm:pt modelId="{766996B8-574F-4644-AE80-CEB71A8EC625}" type="pres">
      <dgm:prSet presAssocID="{199D7865-27FC-4D47-8B28-89AF3B30092F}" presName="hierRoot1" presStyleCnt="0"/>
      <dgm:spPr/>
    </dgm:pt>
    <dgm:pt modelId="{F42F49A5-3F8A-4D29-8CC7-302858413742}" type="pres">
      <dgm:prSet presAssocID="{199D7865-27FC-4D47-8B28-89AF3B30092F}" presName="composite" presStyleCnt="0"/>
      <dgm:spPr/>
    </dgm:pt>
    <dgm:pt modelId="{0D6398FE-E608-4D2E-847B-B423602C1CFF}" type="pres">
      <dgm:prSet presAssocID="{199D7865-27FC-4D47-8B28-89AF3B30092F}" presName="background" presStyleLbl="node0" presStyleIdx="1" presStyleCnt="3"/>
      <dgm:spPr/>
    </dgm:pt>
    <dgm:pt modelId="{974B22A5-0921-463A-9889-09C485385360}" type="pres">
      <dgm:prSet presAssocID="{199D7865-27FC-4D47-8B28-89AF3B30092F}" presName="text" presStyleLbl="fgAcc0" presStyleIdx="1" presStyleCnt="3">
        <dgm:presLayoutVars>
          <dgm:chPref val="3"/>
        </dgm:presLayoutVars>
      </dgm:prSet>
      <dgm:spPr/>
    </dgm:pt>
    <dgm:pt modelId="{CC93CC11-F91C-469F-A72F-DC52FD779C93}" type="pres">
      <dgm:prSet presAssocID="{199D7865-27FC-4D47-8B28-89AF3B30092F}" presName="hierChild2" presStyleCnt="0"/>
      <dgm:spPr/>
    </dgm:pt>
    <dgm:pt modelId="{0CF19217-12FA-437B-9B16-B5CC68E4628F}" type="pres">
      <dgm:prSet presAssocID="{E17F4291-6E00-4ADD-A1B6-C812E8F308E7}" presName="hierRoot1" presStyleCnt="0"/>
      <dgm:spPr/>
    </dgm:pt>
    <dgm:pt modelId="{5351105A-8182-4D07-8B02-B41A8ACFB413}" type="pres">
      <dgm:prSet presAssocID="{E17F4291-6E00-4ADD-A1B6-C812E8F308E7}" presName="composite" presStyleCnt="0"/>
      <dgm:spPr/>
    </dgm:pt>
    <dgm:pt modelId="{CF319464-A510-4C52-807C-BF2BA409403D}" type="pres">
      <dgm:prSet presAssocID="{E17F4291-6E00-4ADD-A1B6-C812E8F308E7}" presName="background" presStyleLbl="node0" presStyleIdx="2" presStyleCnt="3"/>
      <dgm:spPr/>
    </dgm:pt>
    <dgm:pt modelId="{08C5611E-3772-4D87-997B-71BA82F33694}" type="pres">
      <dgm:prSet presAssocID="{E17F4291-6E00-4ADD-A1B6-C812E8F308E7}" presName="text" presStyleLbl="fgAcc0" presStyleIdx="2" presStyleCnt="3">
        <dgm:presLayoutVars>
          <dgm:chPref val="3"/>
        </dgm:presLayoutVars>
      </dgm:prSet>
      <dgm:spPr/>
    </dgm:pt>
    <dgm:pt modelId="{8B99043D-679F-4220-B388-78C1C212BEE8}" type="pres">
      <dgm:prSet presAssocID="{E17F4291-6E00-4ADD-A1B6-C812E8F308E7}" presName="hierChild2" presStyleCnt="0"/>
      <dgm:spPr/>
    </dgm:pt>
  </dgm:ptLst>
  <dgm:cxnLst>
    <dgm:cxn modelId="{B1FF3809-3CC9-4DC1-8D74-2C1BA2E07165}" type="presOf" srcId="{46E5F83F-4473-4575-AEB4-C53467FFCF28}" destId="{AA51FD38-9AF6-40E3-820D-61E57EFDBA7B}" srcOrd="0" destOrd="0" presId="urn:microsoft.com/office/officeart/2005/8/layout/hierarchy1"/>
    <dgm:cxn modelId="{3C4C470E-DC0A-4AED-9CD9-C349CEF87FEB}" srcId="{46E5F83F-4473-4575-AEB4-C53467FFCF28}" destId="{199D7865-27FC-4D47-8B28-89AF3B30092F}" srcOrd="1" destOrd="0" parTransId="{BB243251-6D70-4000-B896-3F9CC654E327}" sibTransId="{B21C3BB6-4A66-4C24-966A-1947B19D2584}"/>
    <dgm:cxn modelId="{566B175D-82E3-47A2-A2E7-439161F0D7C5}" type="presOf" srcId="{199D7865-27FC-4D47-8B28-89AF3B30092F}" destId="{974B22A5-0921-463A-9889-09C485385360}" srcOrd="0" destOrd="0" presId="urn:microsoft.com/office/officeart/2005/8/layout/hierarchy1"/>
    <dgm:cxn modelId="{73B7D891-593B-4B6F-A007-A17D0D732A54}" srcId="{46E5F83F-4473-4575-AEB4-C53467FFCF28}" destId="{E17F4291-6E00-4ADD-A1B6-C812E8F308E7}" srcOrd="2" destOrd="0" parTransId="{BAC7CABB-E822-495B-B00D-61F31CF21200}" sibTransId="{3F1D2E50-F732-4815-9869-A81BDEDC8197}"/>
    <dgm:cxn modelId="{B776979A-B7F2-4784-B6E2-439C7BD6F7FB}" srcId="{46E5F83F-4473-4575-AEB4-C53467FFCF28}" destId="{C3391850-0524-43AD-9F4C-3A29B85E133F}" srcOrd="0" destOrd="0" parTransId="{5FAD3191-F44B-4F3C-ACB5-2D24340F69CC}" sibTransId="{0AE1C470-F56E-4ABC-9ABF-849416CBDE12}"/>
    <dgm:cxn modelId="{E1C73FB8-BB83-4005-A862-0B7E19E5CAAC}" type="presOf" srcId="{E17F4291-6E00-4ADD-A1B6-C812E8F308E7}" destId="{08C5611E-3772-4D87-997B-71BA82F33694}" srcOrd="0" destOrd="0" presId="urn:microsoft.com/office/officeart/2005/8/layout/hierarchy1"/>
    <dgm:cxn modelId="{761A19EB-B190-4163-834C-906BE63176C1}" type="presOf" srcId="{C3391850-0524-43AD-9F4C-3A29B85E133F}" destId="{CB3F4D81-E518-4268-A323-F2614E1A851E}" srcOrd="0" destOrd="0" presId="urn:microsoft.com/office/officeart/2005/8/layout/hierarchy1"/>
    <dgm:cxn modelId="{3AEA39C9-F4C9-4B19-8EC1-1FE67E8575DC}" type="presParOf" srcId="{AA51FD38-9AF6-40E3-820D-61E57EFDBA7B}" destId="{DD83F8BC-ECC8-4EAF-AAA3-336D0BBFDE4C}" srcOrd="0" destOrd="0" presId="urn:microsoft.com/office/officeart/2005/8/layout/hierarchy1"/>
    <dgm:cxn modelId="{F4F4578E-50BB-4B19-B716-F7ED4C55E059}" type="presParOf" srcId="{DD83F8BC-ECC8-4EAF-AAA3-336D0BBFDE4C}" destId="{C59D8527-7850-4745-AE01-6AAF426F1412}" srcOrd="0" destOrd="0" presId="urn:microsoft.com/office/officeart/2005/8/layout/hierarchy1"/>
    <dgm:cxn modelId="{9DE06FAD-5048-42F6-BC81-5C8E3D700D62}" type="presParOf" srcId="{C59D8527-7850-4745-AE01-6AAF426F1412}" destId="{9D5106A9-99B2-442A-B975-6C06D2D834A2}" srcOrd="0" destOrd="0" presId="urn:microsoft.com/office/officeart/2005/8/layout/hierarchy1"/>
    <dgm:cxn modelId="{24399275-FBDC-4F41-AAE8-CD528051DC3D}" type="presParOf" srcId="{C59D8527-7850-4745-AE01-6AAF426F1412}" destId="{CB3F4D81-E518-4268-A323-F2614E1A851E}" srcOrd="1" destOrd="0" presId="urn:microsoft.com/office/officeart/2005/8/layout/hierarchy1"/>
    <dgm:cxn modelId="{84229E75-1171-4702-B6A8-34F87E529867}" type="presParOf" srcId="{DD83F8BC-ECC8-4EAF-AAA3-336D0BBFDE4C}" destId="{5CB75621-76EA-4639-8977-BD763E611674}" srcOrd="1" destOrd="0" presId="urn:microsoft.com/office/officeart/2005/8/layout/hierarchy1"/>
    <dgm:cxn modelId="{0351D19B-11D9-4540-92FC-8D8B0D591FA3}" type="presParOf" srcId="{AA51FD38-9AF6-40E3-820D-61E57EFDBA7B}" destId="{766996B8-574F-4644-AE80-CEB71A8EC625}" srcOrd="1" destOrd="0" presId="urn:microsoft.com/office/officeart/2005/8/layout/hierarchy1"/>
    <dgm:cxn modelId="{F3B8B357-85E3-4BDD-A15F-AF2ECA79E520}" type="presParOf" srcId="{766996B8-574F-4644-AE80-CEB71A8EC625}" destId="{F42F49A5-3F8A-4D29-8CC7-302858413742}" srcOrd="0" destOrd="0" presId="urn:microsoft.com/office/officeart/2005/8/layout/hierarchy1"/>
    <dgm:cxn modelId="{787D10A5-9A48-4284-8883-D7360A594F9F}" type="presParOf" srcId="{F42F49A5-3F8A-4D29-8CC7-302858413742}" destId="{0D6398FE-E608-4D2E-847B-B423602C1CFF}" srcOrd="0" destOrd="0" presId="urn:microsoft.com/office/officeart/2005/8/layout/hierarchy1"/>
    <dgm:cxn modelId="{29B56DE9-9212-4A1A-BC45-F4939626D35A}" type="presParOf" srcId="{F42F49A5-3F8A-4D29-8CC7-302858413742}" destId="{974B22A5-0921-463A-9889-09C485385360}" srcOrd="1" destOrd="0" presId="urn:microsoft.com/office/officeart/2005/8/layout/hierarchy1"/>
    <dgm:cxn modelId="{CC2FCD94-9991-436E-8CA0-9C2518D96A6F}" type="presParOf" srcId="{766996B8-574F-4644-AE80-CEB71A8EC625}" destId="{CC93CC11-F91C-469F-A72F-DC52FD779C93}" srcOrd="1" destOrd="0" presId="urn:microsoft.com/office/officeart/2005/8/layout/hierarchy1"/>
    <dgm:cxn modelId="{CF1FB69B-2B73-413B-B7A6-EF95066B1650}" type="presParOf" srcId="{AA51FD38-9AF6-40E3-820D-61E57EFDBA7B}" destId="{0CF19217-12FA-437B-9B16-B5CC68E4628F}" srcOrd="2" destOrd="0" presId="urn:microsoft.com/office/officeart/2005/8/layout/hierarchy1"/>
    <dgm:cxn modelId="{4A4FFEFD-8F4C-4523-AA98-6FB784ADDFD3}" type="presParOf" srcId="{0CF19217-12FA-437B-9B16-B5CC68E4628F}" destId="{5351105A-8182-4D07-8B02-B41A8ACFB413}" srcOrd="0" destOrd="0" presId="urn:microsoft.com/office/officeart/2005/8/layout/hierarchy1"/>
    <dgm:cxn modelId="{CF0FAF9A-04F4-48B9-8556-BE03B6979A77}" type="presParOf" srcId="{5351105A-8182-4D07-8B02-B41A8ACFB413}" destId="{CF319464-A510-4C52-807C-BF2BA409403D}" srcOrd="0" destOrd="0" presId="urn:microsoft.com/office/officeart/2005/8/layout/hierarchy1"/>
    <dgm:cxn modelId="{328A2677-CF9D-45C2-8267-A8BBA9BF61E5}" type="presParOf" srcId="{5351105A-8182-4D07-8B02-B41A8ACFB413}" destId="{08C5611E-3772-4D87-997B-71BA82F33694}" srcOrd="1" destOrd="0" presId="urn:microsoft.com/office/officeart/2005/8/layout/hierarchy1"/>
    <dgm:cxn modelId="{BD04A0D5-70A1-4A55-A151-EDDC96DB68E4}" type="presParOf" srcId="{0CF19217-12FA-437B-9B16-B5CC68E4628F}" destId="{8B99043D-679F-4220-B388-78C1C212BEE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E5F83F-4473-4575-AEB4-C53467FFCF28}" type="doc">
      <dgm:prSet loTypeId="urn:microsoft.com/office/officeart/2005/8/layout/vProcess5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3391850-0524-43AD-9F4C-3A29B85E133F}">
      <dgm:prSet/>
      <dgm:spPr>
        <a:solidFill>
          <a:srgbClr val="92D050"/>
        </a:solidFill>
      </dgm:spPr>
      <dgm:t>
        <a:bodyPr/>
        <a:lstStyle/>
        <a:p>
          <a:pPr algn="ctr">
            <a:defRPr cap="all"/>
          </a:pPr>
          <a:r>
            <a:rPr lang="fr-FR" b="0" i="0" dirty="0"/>
            <a:t>Arrêté du 9 décembre 2022 </a:t>
          </a:r>
          <a:endParaRPr lang="en-US" dirty="0"/>
        </a:p>
      </dgm:t>
    </dgm:pt>
    <dgm:pt modelId="{5FAD3191-F44B-4F3C-ACB5-2D24340F69CC}" type="parTrans" cxnId="{B776979A-B7F2-4784-B6E2-439C7BD6F7FB}">
      <dgm:prSet/>
      <dgm:spPr/>
      <dgm:t>
        <a:bodyPr/>
        <a:lstStyle/>
        <a:p>
          <a:endParaRPr lang="en-US"/>
        </a:p>
      </dgm:t>
    </dgm:pt>
    <dgm:pt modelId="{0AE1C470-F56E-4ABC-9ABF-849416CBDE12}" type="sibTrans" cxnId="{B776979A-B7F2-4784-B6E2-439C7BD6F7FB}">
      <dgm:prSet/>
      <dgm:spPr/>
      <dgm:t>
        <a:bodyPr/>
        <a:lstStyle/>
        <a:p>
          <a:endParaRPr lang="en-US"/>
        </a:p>
      </dgm:t>
    </dgm:pt>
    <dgm:pt modelId="{199D7865-27FC-4D47-8B28-89AF3B30092F}">
      <dgm:prSet/>
      <dgm:spPr>
        <a:solidFill>
          <a:schemeClr val="accent2"/>
        </a:solidFill>
      </dgm:spPr>
      <dgm:t>
        <a:bodyPr/>
        <a:lstStyle/>
        <a:p>
          <a:pPr algn="ctr">
            <a:defRPr cap="all"/>
          </a:pPr>
          <a:r>
            <a:rPr lang="en-US" dirty="0"/>
            <a:t>3 666 euros </a:t>
          </a:r>
        </a:p>
        <a:p>
          <a:pPr algn="ctr">
            <a:defRPr cap="all"/>
          </a:pPr>
          <a:r>
            <a:rPr lang="en-US" dirty="0" err="1"/>
            <a:t>mois</a:t>
          </a:r>
          <a:endParaRPr lang="en-US" dirty="0"/>
        </a:p>
      </dgm:t>
    </dgm:pt>
    <dgm:pt modelId="{BB243251-6D70-4000-B896-3F9CC654E327}" type="parTrans" cxnId="{3C4C470E-DC0A-4AED-9CD9-C349CEF87FEB}">
      <dgm:prSet/>
      <dgm:spPr/>
      <dgm:t>
        <a:bodyPr/>
        <a:lstStyle/>
        <a:p>
          <a:endParaRPr lang="en-US"/>
        </a:p>
      </dgm:t>
    </dgm:pt>
    <dgm:pt modelId="{B21C3BB6-4A66-4C24-966A-1947B19D2584}" type="sibTrans" cxnId="{3C4C470E-DC0A-4AED-9CD9-C349CEF87FEB}">
      <dgm:prSet/>
      <dgm:spPr/>
      <dgm:t>
        <a:bodyPr/>
        <a:lstStyle/>
        <a:p>
          <a:endParaRPr lang="en-US"/>
        </a:p>
      </dgm:t>
    </dgm:pt>
    <dgm:pt modelId="{E17F4291-6E00-4ADD-A1B6-C812E8F308E7}">
      <dgm:prSet/>
      <dgm:spPr>
        <a:solidFill>
          <a:srgbClr val="00B0F0"/>
        </a:solidFill>
      </dgm:spPr>
      <dgm:t>
        <a:bodyPr/>
        <a:lstStyle/>
        <a:p>
          <a:pPr algn="ctr">
            <a:defRPr cap="all"/>
          </a:pPr>
          <a:r>
            <a:rPr lang="fr-FR" dirty="0"/>
            <a:t>43 992 euros </a:t>
          </a:r>
        </a:p>
        <a:p>
          <a:pPr algn="ctr">
            <a:defRPr cap="all"/>
          </a:pPr>
          <a:r>
            <a:rPr lang="fr-FR" dirty="0"/>
            <a:t>année</a:t>
          </a:r>
          <a:endParaRPr lang="en-US" dirty="0"/>
        </a:p>
      </dgm:t>
    </dgm:pt>
    <dgm:pt modelId="{BAC7CABB-E822-495B-B00D-61F31CF21200}" type="parTrans" cxnId="{73B7D891-593B-4B6F-A007-A17D0D732A54}">
      <dgm:prSet/>
      <dgm:spPr/>
      <dgm:t>
        <a:bodyPr/>
        <a:lstStyle/>
        <a:p>
          <a:endParaRPr lang="en-US"/>
        </a:p>
      </dgm:t>
    </dgm:pt>
    <dgm:pt modelId="{3F1D2E50-F732-4815-9869-A81BDEDC8197}" type="sibTrans" cxnId="{73B7D891-593B-4B6F-A007-A17D0D732A54}">
      <dgm:prSet/>
      <dgm:spPr/>
      <dgm:t>
        <a:bodyPr/>
        <a:lstStyle/>
        <a:p>
          <a:endParaRPr lang="en-US"/>
        </a:p>
      </dgm:t>
    </dgm:pt>
    <dgm:pt modelId="{1CB67021-2456-442D-B2EF-E2C8095F96A2}" type="pres">
      <dgm:prSet presAssocID="{46E5F83F-4473-4575-AEB4-C53467FFCF28}" presName="outerComposite" presStyleCnt="0">
        <dgm:presLayoutVars>
          <dgm:chMax val="5"/>
          <dgm:dir/>
          <dgm:resizeHandles val="exact"/>
        </dgm:presLayoutVars>
      </dgm:prSet>
      <dgm:spPr/>
    </dgm:pt>
    <dgm:pt modelId="{57854BD5-AA2A-4791-9D75-768C458AAC9E}" type="pres">
      <dgm:prSet presAssocID="{46E5F83F-4473-4575-AEB4-C53467FFCF28}" presName="dummyMaxCanvas" presStyleCnt="0">
        <dgm:presLayoutVars/>
      </dgm:prSet>
      <dgm:spPr/>
    </dgm:pt>
    <dgm:pt modelId="{801D4725-D75E-4944-A847-C685ABCA40C9}" type="pres">
      <dgm:prSet presAssocID="{46E5F83F-4473-4575-AEB4-C53467FFCF28}" presName="ThreeNodes_1" presStyleLbl="node1" presStyleIdx="0" presStyleCnt="3">
        <dgm:presLayoutVars>
          <dgm:bulletEnabled val="1"/>
        </dgm:presLayoutVars>
      </dgm:prSet>
      <dgm:spPr/>
    </dgm:pt>
    <dgm:pt modelId="{5E77F07E-F816-4C64-B992-82A46E0DB589}" type="pres">
      <dgm:prSet presAssocID="{46E5F83F-4473-4575-AEB4-C53467FFCF28}" presName="ThreeNodes_2" presStyleLbl="node1" presStyleIdx="1" presStyleCnt="3">
        <dgm:presLayoutVars>
          <dgm:bulletEnabled val="1"/>
        </dgm:presLayoutVars>
      </dgm:prSet>
      <dgm:spPr/>
    </dgm:pt>
    <dgm:pt modelId="{1491E5CE-F11E-467D-902B-F68EBBFECCBB}" type="pres">
      <dgm:prSet presAssocID="{46E5F83F-4473-4575-AEB4-C53467FFCF28}" presName="ThreeNodes_3" presStyleLbl="node1" presStyleIdx="2" presStyleCnt="3">
        <dgm:presLayoutVars>
          <dgm:bulletEnabled val="1"/>
        </dgm:presLayoutVars>
      </dgm:prSet>
      <dgm:spPr/>
    </dgm:pt>
    <dgm:pt modelId="{6E0FEE79-D80B-4B21-846D-0B0BAE0B8C3A}" type="pres">
      <dgm:prSet presAssocID="{46E5F83F-4473-4575-AEB4-C53467FFCF28}" presName="ThreeConn_1-2" presStyleLbl="fgAccFollowNode1" presStyleIdx="0" presStyleCnt="2">
        <dgm:presLayoutVars>
          <dgm:bulletEnabled val="1"/>
        </dgm:presLayoutVars>
      </dgm:prSet>
      <dgm:spPr/>
    </dgm:pt>
    <dgm:pt modelId="{EAD1FC8C-67A4-4C87-B317-1B6A18B54355}" type="pres">
      <dgm:prSet presAssocID="{46E5F83F-4473-4575-AEB4-C53467FFCF28}" presName="ThreeConn_2-3" presStyleLbl="fgAccFollowNode1" presStyleIdx="1" presStyleCnt="2">
        <dgm:presLayoutVars>
          <dgm:bulletEnabled val="1"/>
        </dgm:presLayoutVars>
      </dgm:prSet>
      <dgm:spPr/>
    </dgm:pt>
    <dgm:pt modelId="{003FA96E-1BB3-48DF-A5F3-E90267297DAE}" type="pres">
      <dgm:prSet presAssocID="{46E5F83F-4473-4575-AEB4-C53467FFCF28}" presName="ThreeNodes_1_text" presStyleLbl="node1" presStyleIdx="2" presStyleCnt="3">
        <dgm:presLayoutVars>
          <dgm:bulletEnabled val="1"/>
        </dgm:presLayoutVars>
      </dgm:prSet>
      <dgm:spPr/>
    </dgm:pt>
    <dgm:pt modelId="{6D3E854B-5C11-44AB-97AA-CAAC8E48F9F0}" type="pres">
      <dgm:prSet presAssocID="{46E5F83F-4473-4575-AEB4-C53467FFCF28}" presName="ThreeNodes_2_text" presStyleLbl="node1" presStyleIdx="2" presStyleCnt="3">
        <dgm:presLayoutVars>
          <dgm:bulletEnabled val="1"/>
        </dgm:presLayoutVars>
      </dgm:prSet>
      <dgm:spPr/>
    </dgm:pt>
    <dgm:pt modelId="{64D4DD1B-1249-4967-8F8E-1A686EFB7C18}" type="pres">
      <dgm:prSet presAssocID="{46E5F83F-4473-4575-AEB4-C53467FFCF2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C4C470E-DC0A-4AED-9CD9-C349CEF87FEB}" srcId="{46E5F83F-4473-4575-AEB4-C53467FFCF28}" destId="{199D7865-27FC-4D47-8B28-89AF3B30092F}" srcOrd="1" destOrd="0" parTransId="{BB243251-6D70-4000-B896-3F9CC654E327}" sibTransId="{B21C3BB6-4A66-4C24-966A-1947B19D2584}"/>
    <dgm:cxn modelId="{F7E8FD13-786E-4E59-A884-90B72B3606BD}" type="presOf" srcId="{C3391850-0524-43AD-9F4C-3A29B85E133F}" destId="{003FA96E-1BB3-48DF-A5F3-E90267297DAE}" srcOrd="1" destOrd="0" presId="urn:microsoft.com/office/officeart/2005/8/layout/vProcess5"/>
    <dgm:cxn modelId="{6E56A525-30B5-4B85-AF28-DA424A4809B0}" type="presOf" srcId="{C3391850-0524-43AD-9F4C-3A29B85E133F}" destId="{801D4725-D75E-4944-A847-C685ABCA40C9}" srcOrd="0" destOrd="0" presId="urn:microsoft.com/office/officeart/2005/8/layout/vProcess5"/>
    <dgm:cxn modelId="{52493935-0FE6-4F89-AFB4-68CA47FE7335}" type="presOf" srcId="{199D7865-27FC-4D47-8B28-89AF3B30092F}" destId="{6D3E854B-5C11-44AB-97AA-CAAC8E48F9F0}" srcOrd="1" destOrd="0" presId="urn:microsoft.com/office/officeart/2005/8/layout/vProcess5"/>
    <dgm:cxn modelId="{73B7D891-593B-4B6F-A007-A17D0D732A54}" srcId="{46E5F83F-4473-4575-AEB4-C53467FFCF28}" destId="{E17F4291-6E00-4ADD-A1B6-C812E8F308E7}" srcOrd="2" destOrd="0" parTransId="{BAC7CABB-E822-495B-B00D-61F31CF21200}" sibTransId="{3F1D2E50-F732-4815-9869-A81BDEDC8197}"/>
    <dgm:cxn modelId="{047ED893-2F00-486C-B255-FC96CB0B2460}" type="presOf" srcId="{B21C3BB6-4A66-4C24-966A-1947B19D2584}" destId="{EAD1FC8C-67A4-4C87-B317-1B6A18B54355}" srcOrd="0" destOrd="0" presId="urn:microsoft.com/office/officeart/2005/8/layout/vProcess5"/>
    <dgm:cxn modelId="{B776979A-B7F2-4784-B6E2-439C7BD6F7FB}" srcId="{46E5F83F-4473-4575-AEB4-C53467FFCF28}" destId="{C3391850-0524-43AD-9F4C-3A29B85E133F}" srcOrd="0" destOrd="0" parTransId="{5FAD3191-F44B-4F3C-ACB5-2D24340F69CC}" sibTransId="{0AE1C470-F56E-4ABC-9ABF-849416CBDE12}"/>
    <dgm:cxn modelId="{9187EAB4-A686-452D-BD77-0517C6FD3970}" type="presOf" srcId="{E17F4291-6E00-4ADD-A1B6-C812E8F308E7}" destId="{64D4DD1B-1249-4967-8F8E-1A686EFB7C18}" srcOrd="1" destOrd="0" presId="urn:microsoft.com/office/officeart/2005/8/layout/vProcess5"/>
    <dgm:cxn modelId="{D513B2D2-D8F4-466B-94EA-C1812731EC48}" type="presOf" srcId="{0AE1C470-F56E-4ABC-9ABF-849416CBDE12}" destId="{6E0FEE79-D80B-4B21-846D-0B0BAE0B8C3A}" srcOrd="0" destOrd="0" presId="urn:microsoft.com/office/officeart/2005/8/layout/vProcess5"/>
    <dgm:cxn modelId="{4EEE36DD-4933-42A2-9E62-E44E74BEAAD4}" type="presOf" srcId="{199D7865-27FC-4D47-8B28-89AF3B30092F}" destId="{5E77F07E-F816-4C64-B992-82A46E0DB589}" srcOrd="0" destOrd="0" presId="urn:microsoft.com/office/officeart/2005/8/layout/vProcess5"/>
    <dgm:cxn modelId="{64792EEC-ADCF-4E36-8077-A45AA1B32388}" type="presOf" srcId="{46E5F83F-4473-4575-AEB4-C53467FFCF28}" destId="{1CB67021-2456-442D-B2EF-E2C8095F96A2}" srcOrd="0" destOrd="0" presId="urn:microsoft.com/office/officeart/2005/8/layout/vProcess5"/>
    <dgm:cxn modelId="{1BB852F2-298F-4E80-9563-06DCF501E0F1}" type="presOf" srcId="{E17F4291-6E00-4ADD-A1B6-C812E8F308E7}" destId="{1491E5CE-F11E-467D-902B-F68EBBFECCBB}" srcOrd="0" destOrd="0" presId="urn:microsoft.com/office/officeart/2005/8/layout/vProcess5"/>
    <dgm:cxn modelId="{C593D1B6-4ABC-4CF6-93EB-DBFC02FACDC2}" type="presParOf" srcId="{1CB67021-2456-442D-B2EF-E2C8095F96A2}" destId="{57854BD5-AA2A-4791-9D75-768C458AAC9E}" srcOrd="0" destOrd="0" presId="urn:microsoft.com/office/officeart/2005/8/layout/vProcess5"/>
    <dgm:cxn modelId="{BA8056DC-0F4D-440B-A986-86A7851169FA}" type="presParOf" srcId="{1CB67021-2456-442D-B2EF-E2C8095F96A2}" destId="{801D4725-D75E-4944-A847-C685ABCA40C9}" srcOrd="1" destOrd="0" presId="urn:microsoft.com/office/officeart/2005/8/layout/vProcess5"/>
    <dgm:cxn modelId="{6249F493-C48B-4413-A4DB-ED7D9AC9331E}" type="presParOf" srcId="{1CB67021-2456-442D-B2EF-E2C8095F96A2}" destId="{5E77F07E-F816-4C64-B992-82A46E0DB589}" srcOrd="2" destOrd="0" presId="urn:microsoft.com/office/officeart/2005/8/layout/vProcess5"/>
    <dgm:cxn modelId="{F8B1DBFD-8D11-4A38-B716-875D18205D07}" type="presParOf" srcId="{1CB67021-2456-442D-B2EF-E2C8095F96A2}" destId="{1491E5CE-F11E-467D-902B-F68EBBFECCBB}" srcOrd="3" destOrd="0" presId="urn:microsoft.com/office/officeart/2005/8/layout/vProcess5"/>
    <dgm:cxn modelId="{E7804D31-8534-4A9A-9361-5EF1617C5F47}" type="presParOf" srcId="{1CB67021-2456-442D-B2EF-E2C8095F96A2}" destId="{6E0FEE79-D80B-4B21-846D-0B0BAE0B8C3A}" srcOrd="4" destOrd="0" presId="urn:microsoft.com/office/officeart/2005/8/layout/vProcess5"/>
    <dgm:cxn modelId="{E451BF41-80EF-4682-BE23-697DAD085BA4}" type="presParOf" srcId="{1CB67021-2456-442D-B2EF-E2C8095F96A2}" destId="{EAD1FC8C-67A4-4C87-B317-1B6A18B54355}" srcOrd="5" destOrd="0" presId="urn:microsoft.com/office/officeart/2005/8/layout/vProcess5"/>
    <dgm:cxn modelId="{7324E9E0-83F1-4B67-9CAF-411895036AD9}" type="presParOf" srcId="{1CB67021-2456-442D-B2EF-E2C8095F96A2}" destId="{003FA96E-1BB3-48DF-A5F3-E90267297DAE}" srcOrd="6" destOrd="0" presId="urn:microsoft.com/office/officeart/2005/8/layout/vProcess5"/>
    <dgm:cxn modelId="{A0753532-E97C-4CA0-86A5-C355FB3B5AB6}" type="presParOf" srcId="{1CB67021-2456-442D-B2EF-E2C8095F96A2}" destId="{6D3E854B-5C11-44AB-97AA-CAAC8E48F9F0}" srcOrd="7" destOrd="0" presId="urn:microsoft.com/office/officeart/2005/8/layout/vProcess5"/>
    <dgm:cxn modelId="{2FC1726D-ED4C-436B-8895-C0227DB2A086}" type="presParOf" srcId="{1CB67021-2456-442D-B2EF-E2C8095F96A2}" destId="{64D4DD1B-1249-4967-8F8E-1A686EFB7C1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E5F83F-4473-4575-AEB4-C53467FFCF28}" type="doc">
      <dgm:prSet loTypeId="urn:microsoft.com/office/officeart/2005/8/layout/default" loCatId="list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3391850-0524-43AD-9F4C-3A29B85E133F}">
      <dgm:prSet/>
      <dgm:spPr/>
      <dgm:t>
        <a:bodyPr/>
        <a:lstStyle/>
        <a:p>
          <a:pPr>
            <a:defRPr cap="all"/>
          </a:pPr>
          <a:r>
            <a:rPr lang="fr-FR" dirty="0" err="1"/>
            <a:t>Indemnite</a:t>
          </a:r>
          <a:r>
            <a:rPr lang="fr-FR" dirty="0"/>
            <a:t> 0039</a:t>
          </a:r>
          <a:endParaRPr lang="en-US" dirty="0"/>
        </a:p>
      </dgm:t>
    </dgm:pt>
    <dgm:pt modelId="{5FAD3191-F44B-4F3C-ACB5-2D24340F69CC}" type="parTrans" cxnId="{B776979A-B7F2-4784-B6E2-439C7BD6F7FB}">
      <dgm:prSet/>
      <dgm:spPr/>
      <dgm:t>
        <a:bodyPr/>
        <a:lstStyle/>
        <a:p>
          <a:endParaRPr lang="en-US"/>
        </a:p>
      </dgm:t>
    </dgm:pt>
    <dgm:pt modelId="{0AE1C470-F56E-4ABC-9ABF-849416CBDE12}" type="sibTrans" cxnId="{B776979A-B7F2-4784-B6E2-439C7BD6F7FB}">
      <dgm:prSet/>
      <dgm:spPr/>
      <dgm:t>
        <a:bodyPr/>
        <a:lstStyle/>
        <a:p>
          <a:endParaRPr lang="en-US"/>
        </a:p>
      </dgm:t>
    </dgm:pt>
    <dgm:pt modelId="{199D7865-27FC-4D47-8B28-89AF3B30092F}">
      <dgm:prSet/>
      <dgm:spPr/>
      <dgm:t>
        <a:bodyPr/>
        <a:lstStyle/>
        <a:p>
          <a:pPr>
            <a:defRPr cap="all"/>
          </a:pPr>
          <a:r>
            <a:rPr lang="fr-FR" dirty="0"/>
            <a:t>96,36 €    par   mois</a:t>
          </a:r>
          <a:endParaRPr lang="en-US" dirty="0"/>
        </a:p>
      </dgm:t>
    </dgm:pt>
    <dgm:pt modelId="{BB243251-6D70-4000-B896-3F9CC654E327}" type="parTrans" cxnId="{3C4C470E-DC0A-4AED-9CD9-C349CEF87FEB}">
      <dgm:prSet/>
      <dgm:spPr/>
      <dgm:t>
        <a:bodyPr/>
        <a:lstStyle/>
        <a:p>
          <a:endParaRPr lang="en-US"/>
        </a:p>
      </dgm:t>
    </dgm:pt>
    <dgm:pt modelId="{B21C3BB6-4A66-4C24-966A-1947B19D2584}" type="sibTrans" cxnId="{3C4C470E-DC0A-4AED-9CD9-C349CEF87FEB}">
      <dgm:prSet/>
      <dgm:spPr/>
      <dgm:t>
        <a:bodyPr/>
        <a:lstStyle/>
        <a:p>
          <a:endParaRPr lang="en-US"/>
        </a:p>
      </dgm:t>
    </dgm:pt>
    <dgm:pt modelId="{E17F4291-6E00-4ADD-A1B6-C812E8F308E7}">
      <dgm:prSet/>
      <dgm:spPr/>
      <dgm:t>
        <a:bodyPr/>
        <a:lstStyle/>
        <a:p>
          <a:pPr>
            <a:defRPr cap="all"/>
          </a:pPr>
          <a:r>
            <a:rPr lang="fr-FR" dirty="0"/>
            <a:t>Décret 2010-676</a:t>
          </a:r>
          <a:endParaRPr lang="en-US" dirty="0"/>
        </a:p>
      </dgm:t>
    </dgm:pt>
    <dgm:pt modelId="{BAC7CABB-E822-495B-B00D-61F31CF21200}" type="parTrans" cxnId="{73B7D891-593B-4B6F-A007-A17D0D732A54}">
      <dgm:prSet/>
      <dgm:spPr/>
      <dgm:t>
        <a:bodyPr/>
        <a:lstStyle/>
        <a:p>
          <a:endParaRPr lang="en-US"/>
        </a:p>
      </dgm:t>
    </dgm:pt>
    <dgm:pt modelId="{3F1D2E50-F732-4815-9869-A81BDEDC8197}" type="sibTrans" cxnId="{73B7D891-593B-4B6F-A007-A17D0D732A54}">
      <dgm:prSet/>
      <dgm:spPr/>
      <dgm:t>
        <a:bodyPr/>
        <a:lstStyle/>
        <a:p>
          <a:endParaRPr lang="en-US"/>
        </a:p>
      </dgm:t>
    </dgm:pt>
    <dgm:pt modelId="{5A478266-58F3-4150-B40F-594A3E8D574A}" type="pres">
      <dgm:prSet presAssocID="{46E5F83F-4473-4575-AEB4-C53467FFCF28}" presName="diagram" presStyleCnt="0">
        <dgm:presLayoutVars>
          <dgm:dir/>
          <dgm:resizeHandles val="exact"/>
        </dgm:presLayoutVars>
      </dgm:prSet>
      <dgm:spPr/>
    </dgm:pt>
    <dgm:pt modelId="{BB539727-C4F3-4D16-B953-C84B4210FF99}" type="pres">
      <dgm:prSet presAssocID="{C3391850-0524-43AD-9F4C-3A29B85E133F}" presName="node" presStyleLbl="node1" presStyleIdx="0" presStyleCnt="3">
        <dgm:presLayoutVars>
          <dgm:bulletEnabled val="1"/>
        </dgm:presLayoutVars>
      </dgm:prSet>
      <dgm:spPr/>
    </dgm:pt>
    <dgm:pt modelId="{767F376B-F10F-4661-8701-4930E34F790D}" type="pres">
      <dgm:prSet presAssocID="{0AE1C470-F56E-4ABC-9ABF-849416CBDE12}" presName="sibTrans" presStyleCnt="0"/>
      <dgm:spPr/>
    </dgm:pt>
    <dgm:pt modelId="{D5105857-3150-469D-98D8-78989AA976E2}" type="pres">
      <dgm:prSet presAssocID="{199D7865-27FC-4D47-8B28-89AF3B30092F}" presName="node" presStyleLbl="node1" presStyleIdx="1" presStyleCnt="3">
        <dgm:presLayoutVars>
          <dgm:bulletEnabled val="1"/>
        </dgm:presLayoutVars>
      </dgm:prSet>
      <dgm:spPr/>
    </dgm:pt>
    <dgm:pt modelId="{EBF4AA68-E607-4804-A6A3-310D1A0EB508}" type="pres">
      <dgm:prSet presAssocID="{B21C3BB6-4A66-4C24-966A-1947B19D2584}" presName="sibTrans" presStyleCnt="0"/>
      <dgm:spPr/>
    </dgm:pt>
    <dgm:pt modelId="{E161DE62-1201-4469-85CF-4A3766CD822D}" type="pres">
      <dgm:prSet presAssocID="{E17F4291-6E00-4ADD-A1B6-C812E8F308E7}" presName="node" presStyleLbl="node1" presStyleIdx="2" presStyleCnt="3">
        <dgm:presLayoutVars>
          <dgm:bulletEnabled val="1"/>
        </dgm:presLayoutVars>
      </dgm:prSet>
      <dgm:spPr/>
    </dgm:pt>
  </dgm:ptLst>
  <dgm:cxnLst>
    <dgm:cxn modelId="{3C4C470E-DC0A-4AED-9CD9-C349CEF87FEB}" srcId="{46E5F83F-4473-4575-AEB4-C53467FFCF28}" destId="{199D7865-27FC-4D47-8B28-89AF3B30092F}" srcOrd="1" destOrd="0" parTransId="{BB243251-6D70-4000-B896-3F9CC654E327}" sibTransId="{B21C3BB6-4A66-4C24-966A-1947B19D2584}"/>
    <dgm:cxn modelId="{909EF010-A3DB-4936-8549-4CA6FEA1D489}" type="presOf" srcId="{C3391850-0524-43AD-9F4C-3A29B85E133F}" destId="{BB539727-C4F3-4D16-B953-C84B4210FF99}" srcOrd="0" destOrd="0" presId="urn:microsoft.com/office/officeart/2005/8/layout/default"/>
    <dgm:cxn modelId="{73B7D891-593B-4B6F-A007-A17D0D732A54}" srcId="{46E5F83F-4473-4575-AEB4-C53467FFCF28}" destId="{E17F4291-6E00-4ADD-A1B6-C812E8F308E7}" srcOrd="2" destOrd="0" parTransId="{BAC7CABB-E822-495B-B00D-61F31CF21200}" sibTransId="{3F1D2E50-F732-4815-9869-A81BDEDC8197}"/>
    <dgm:cxn modelId="{B776979A-B7F2-4784-B6E2-439C7BD6F7FB}" srcId="{46E5F83F-4473-4575-AEB4-C53467FFCF28}" destId="{C3391850-0524-43AD-9F4C-3A29B85E133F}" srcOrd="0" destOrd="0" parTransId="{5FAD3191-F44B-4F3C-ACB5-2D24340F69CC}" sibTransId="{0AE1C470-F56E-4ABC-9ABF-849416CBDE12}"/>
    <dgm:cxn modelId="{2D93BEB0-E876-435D-8F82-6CEDBA482837}" type="presOf" srcId="{199D7865-27FC-4D47-8B28-89AF3B30092F}" destId="{D5105857-3150-469D-98D8-78989AA976E2}" srcOrd="0" destOrd="0" presId="urn:microsoft.com/office/officeart/2005/8/layout/default"/>
    <dgm:cxn modelId="{080E4EB7-01FA-4266-BACA-8D4EB496057C}" type="presOf" srcId="{46E5F83F-4473-4575-AEB4-C53467FFCF28}" destId="{5A478266-58F3-4150-B40F-594A3E8D574A}" srcOrd="0" destOrd="0" presId="urn:microsoft.com/office/officeart/2005/8/layout/default"/>
    <dgm:cxn modelId="{EFEB62CB-361C-4AAD-9C58-564F0BEC483D}" type="presOf" srcId="{E17F4291-6E00-4ADD-A1B6-C812E8F308E7}" destId="{E161DE62-1201-4469-85CF-4A3766CD822D}" srcOrd="0" destOrd="0" presId="urn:microsoft.com/office/officeart/2005/8/layout/default"/>
    <dgm:cxn modelId="{9096CF5C-A848-4F8E-A26E-5EF6BC405DF8}" type="presParOf" srcId="{5A478266-58F3-4150-B40F-594A3E8D574A}" destId="{BB539727-C4F3-4D16-B953-C84B4210FF99}" srcOrd="0" destOrd="0" presId="urn:microsoft.com/office/officeart/2005/8/layout/default"/>
    <dgm:cxn modelId="{8856B1BB-DC36-453B-9889-194F543F36B9}" type="presParOf" srcId="{5A478266-58F3-4150-B40F-594A3E8D574A}" destId="{767F376B-F10F-4661-8701-4930E34F790D}" srcOrd="1" destOrd="0" presId="urn:microsoft.com/office/officeart/2005/8/layout/default"/>
    <dgm:cxn modelId="{BCFF5F66-6EA0-4D3D-BE47-AB5C4E2B6F5A}" type="presParOf" srcId="{5A478266-58F3-4150-B40F-594A3E8D574A}" destId="{D5105857-3150-469D-98D8-78989AA976E2}" srcOrd="2" destOrd="0" presId="urn:microsoft.com/office/officeart/2005/8/layout/default"/>
    <dgm:cxn modelId="{CEDDFFC9-91C9-427C-994C-F19CD0DCC3F6}" type="presParOf" srcId="{5A478266-58F3-4150-B40F-594A3E8D574A}" destId="{EBF4AA68-E607-4804-A6A3-310D1A0EB508}" srcOrd="3" destOrd="0" presId="urn:microsoft.com/office/officeart/2005/8/layout/default"/>
    <dgm:cxn modelId="{8CAD6C2D-151E-41CE-8BD3-7A7E5AAF5CFC}" type="presParOf" srcId="{5A478266-58F3-4150-B40F-594A3E8D574A}" destId="{E161DE62-1201-4469-85CF-4A3766CD822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6E5F83F-4473-4575-AEB4-C53467FFCF2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99D7865-27FC-4D47-8B28-89AF3B30092F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100 € de 30 à 59 jours</a:t>
          </a:r>
          <a:endParaRPr lang="en-US"/>
        </a:p>
      </dgm:t>
    </dgm:pt>
    <dgm:pt modelId="{BB243251-6D70-4000-B896-3F9CC654E327}" type="parTrans" cxnId="{3C4C470E-DC0A-4AED-9CD9-C349CEF87FEB}">
      <dgm:prSet/>
      <dgm:spPr/>
      <dgm:t>
        <a:bodyPr/>
        <a:lstStyle/>
        <a:p>
          <a:endParaRPr lang="en-US"/>
        </a:p>
      </dgm:t>
    </dgm:pt>
    <dgm:pt modelId="{B21C3BB6-4A66-4C24-966A-1947B19D2584}" type="sibTrans" cxnId="{3C4C470E-DC0A-4AED-9CD9-C349CEF87FEB}">
      <dgm:prSet/>
      <dgm:spPr/>
      <dgm:t>
        <a:bodyPr/>
        <a:lstStyle/>
        <a:p>
          <a:endParaRPr lang="en-US"/>
        </a:p>
      </dgm:t>
    </dgm:pt>
    <dgm:pt modelId="{E17F4291-6E00-4ADD-A1B6-C812E8F308E7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200 € de 60 à 99 jours</a:t>
          </a:r>
          <a:endParaRPr lang="en-US"/>
        </a:p>
      </dgm:t>
    </dgm:pt>
    <dgm:pt modelId="{BAC7CABB-E822-495B-B00D-61F31CF21200}" type="parTrans" cxnId="{73B7D891-593B-4B6F-A007-A17D0D732A54}">
      <dgm:prSet/>
      <dgm:spPr/>
      <dgm:t>
        <a:bodyPr/>
        <a:lstStyle/>
        <a:p>
          <a:endParaRPr lang="en-US"/>
        </a:p>
      </dgm:t>
    </dgm:pt>
    <dgm:pt modelId="{3F1D2E50-F732-4815-9869-A81BDEDC8197}" type="sibTrans" cxnId="{73B7D891-593B-4B6F-A007-A17D0D732A54}">
      <dgm:prSet/>
      <dgm:spPr/>
      <dgm:t>
        <a:bodyPr/>
        <a:lstStyle/>
        <a:p>
          <a:endParaRPr lang="en-US"/>
        </a:p>
      </dgm:t>
    </dgm:pt>
    <dgm:pt modelId="{E30BACFB-C8BE-483B-BE4D-1B9978E884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Cumulable avec l’ </a:t>
          </a:r>
          <a:r>
            <a:rPr lang="en-US" dirty="0" err="1"/>
            <a:t>indemnité</a:t>
          </a:r>
          <a:r>
            <a:rPr lang="en-US" dirty="0"/>
            <a:t> de </a:t>
          </a:r>
          <a:r>
            <a:rPr lang="en-US" dirty="0" err="1"/>
            <a:t>remboursement</a:t>
          </a:r>
          <a:r>
            <a:rPr lang="en-US" dirty="0"/>
            <a:t> </a:t>
          </a:r>
          <a:r>
            <a:rPr lang="en-US" dirty="0" err="1"/>
            <a:t>trajet</a:t>
          </a:r>
          <a:r>
            <a:rPr lang="en-US" dirty="0"/>
            <a:t> domicile travail </a:t>
          </a:r>
          <a:r>
            <a:rPr lang="en-US" dirty="0" err="1"/>
            <a:t>depuis</a:t>
          </a:r>
          <a:r>
            <a:rPr lang="en-US" dirty="0"/>
            <a:t> le 01/09/2022</a:t>
          </a:r>
        </a:p>
      </dgm:t>
    </dgm:pt>
    <dgm:pt modelId="{D0D10D7C-3FC5-4BDF-BDA6-0AC6F4D126AA}" type="parTrans" cxnId="{D15C5E30-44B3-496D-BB48-332D0735D08C}">
      <dgm:prSet/>
      <dgm:spPr/>
      <dgm:t>
        <a:bodyPr/>
        <a:lstStyle/>
        <a:p>
          <a:endParaRPr lang="fr-FR"/>
        </a:p>
      </dgm:t>
    </dgm:pt>
    <dgm:pt modelId="{8F38E272-662A-48BC-934F-BC87A6338A1D}" type="sibTrans" cxnId="{D15C5E30-44B3-496D-BB48-332D0735D08C}">
      <dgm:prSet/>
      <dgm:spPr/>
      <dgm:t>
        <a:bodyPr/>
        <a:lstStyle/>
        <a:p>
          <a:endParaRPr lang="fr-FR"/>
        </a:p>
      </dgm:t>
    </dgm:pt>
    <dgm:pt modelId="{BD58F9B5-EE32-4D3D-9A1A-49874DB237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300 € à partir de 100 jours</a:t>
          </a:r>
        </a:p>
      </dgm:t>
    </dgm:pt>
    <dgm:pt modelId="{0C030530-5929-4CC4-ACD0-88782F585DC4}" type="parTrans" cxnId="{B9F9AD4D-2FF2-45A6-BFF1-2EE39084C6E7}">
      <dgm:prSet/>
      <dgm:spPr/>
      <dgm:t>
        <a:bodyPr/>
        <a:lstStyle/>
        <a:p>
          <a:endParaRPr lang="fr-FR"/>
        </a:p>
      </dgm:t>
    </dgm:pt>
    <dgm:pt modelId="{773068F5-14EE-498E-BCC0-4DC870F6EADC}" type="sibTrans" cxnId="{B9F9AD4D-2FF2-45A6-BFF1-2EE39084C6E7}">
      <dgm:prSet/>
      <dgm:spPr/>
      <dgm:t>
        <a:bodyPr/>
        <a:lstStyle/>
        <a:p>
          <a:endParaRPr lang="fr-FR"/>
        </a:p>
      </dgm:t>
    </dgm:pt>
    <dgm:pt modelId="{E007C9EF-2C81-4AF0-88B5-A414471475E7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Indemnité 0041 versée l’ année suivante</a:t>
          </a:r>
          <a:endParaRPr lang="en-US" dirty="0"/>
        </a:p>
      </dgm:t>
    </dgm:pt>
    <dgm:pt modelId="{30B1178E-3940-4661-8EA1-01A687C2CF5F}" type="parTrans" cxnId="{75C67E35-83E0-48D5-9C6E-9B4ED978C945}">
      <dgm:prSet/>
      <dgm:spPr/>
      <dgm:t>
        <a:bodyPr/>
        <a:lstStyle/>
        <a:p>
          <a:endParaRPr lang="fr-FR"/>
        </a:p>
      </dgm:t>
    </dgm:pt>
    <dgm:pt modelId="{9D46BC9C-6CB6-4F6F-A2E2-D3F088FE1D81}" type="sibTrans" cxnId="{75C67E35-83E0-48D5-9C6E-9B4ED978C945}">
      <dgm:prSet/>
      <dgm:spPr/>
      <dgm:t>
        <a:bodyPr/>
        <a:lstStyle/>
        <a:p>
          <a:endParaRPr lang="fr-FR"/>
        </a:p>
      </dgm:t>
    </dgm:pt>
    <dgm:pt modelId="{209984F8-E789-40D8-9C4A-E07E3DC13150}" type="pres">
      <dgm:prSet presAssocID="{46E5F83F-4473-4575-AEB4-C53467FFCF28}" presName="root" presStyleCnt="0">
        <dgm:presLayoutVars>
          <dgm:dir/>
          <dgm:resizeHandles val="exact"/>
        </dgm:presLayoutVars>
      </dgm:prSet>
      <dgm:spPr/>
    </dgm:pt>
    <dgm:pt modelId="{8C71573D-9339-4FE0-8337-782E9BA6E6D8}" type="pres">
      <dgm:prSet presAssocID="{199D7865-27FC-4D47-8B28-89AF3B30092F}" presName="compNode" presStyleCnt="0"/>
      <dgm:spPr/>
    </dgm:pt>
    <dgm:pt modelId="{3CD5D627-F1E6-4672-A574-423D74D1C1D8}" type="pres">
      <dgm:prSet presAssocID="{199D7865-27FC-4D47-8B28-89AF3B30092F}" presName="bgRect" presStyleLbl="bgShp" presStyleIdx="0" presStyleCnt="5"/>
      <dgm:spPr/>
    </dgm:pt>
    <dgm:pt modelId="{D4933D21-89C9-4675-95E3-88C584685CD0}" type="pres">
      <dgm:prSet presAssocID="{199D7865-27FC-4D47-8B28-89AF3B30092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ronomètre"/>
        </a:ext>
      </dgm:extLst>
    </dgm:pt>
    <dgm:pt modelId="{18027BA0-74A2-46B0-A34C-1D6A28F7C505}" type="pres">
      <dgm:prSet presAssocID="{199D7865-27FC-4D47-8B28-89AF3B30092F}" presName="spaceRect" presStyleCnt="0"/>
      <dgm:spPr/>
    </dgm:pt>
    <dgm:pt modelId="{039639B8-5D93-4A37-8115-EB66803CDDBE}" type="pres">
      <dgm:prSet presAssocID="{199D7865-27FC-4D47-8B28-89AF3B30092F}" presName="parTx" presStyleLbl="revTx" presStyleIdx="0" presStyleCnt="5">
        <dgm:presLayoutVars>
          <dgm:chMax val="0"/>
          <dgm:chPref val="0"/>
        </dgm:presLayoutVars>
      </dgm:prSet>
      <dgm:spPr/>
    </dgm:pt>
    <dgm:pt modelId="{8349CA0E-F709-458E-A855-3CB8DD8E116A}" type="pres">
      <dgm:prSet presAssocID="{B21C3BB6-4A66-4C24-966A-1947B19D2584}" presName="sibTrans" presStyleCnt="0"/>
      <dgm:spPr/>
    </dgm:pt>
    <dgm:pt modelId="{B690860C-91F3-4421-996F-0CD586DC9971}" type="pres">
      <dgm:prSet presAssocID="{E17F4291-6E00-4ADD-A1B6-C812E8F308E7}" presName="compNode" presStyleCnt="0"/>
      <dgm:spPr/>
    </dgm:pt>
    <dgm:pt modelId="{44342EA9-5D13-4F02-93D2-865FD7B3FD45}" type="pres">
      <dgm:prSet presAssocID="{E17F4291-6E00-4ADD-A1B6-C812E8F308E7}" presName="bgRect" presStyleLbl="bgShp" presStyleIdx="1" presStyleCnt="5"/>
      <dgm:spPr/>
    </dgm:pt>
    <dgm:pt modelId="{EF396AC5-722B-4CC5-A926-084302739077}" type="pres">
      <dgm:prSet presAssocID="{E17F4291-6E00-4ADD-A1B6-C812E8F308E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gent"/>
        </a:ext>
      </dgm:extLst>
    </dgm:pt>
    <dgm:pt modelId="{A40F24DF-CABE-4A81-8DA8-B9E221E94A37}" type="pres">
      <dgm:prSet presAssocID="{E17F4291-6E00-4ADD-A1B6-C812E8F308E7}" presName="spaceRect" presStyleCnt="0"/>
      <dgm:spPr/>
    </dgm:pt>
    <dgm:pt modelId="{7B8F9B65-2798-4332-8E47-BD62C6D432B1}" type="pres">
      <dgm:prSet presAssocID="{E17F4291-6E00-4ADD-A1B6-C812E8F308E7}" presName="parTx" presStyleLbl="revTx" presStyleIdx="1" presStyleCnt="5">
        <dgm:presLayoutVars>
          <dgm:chMax val="0"/>
          <dgm:chPref val="0"/>
        </dgm:presLayoutVars>
      </dgm:prSet>
      <dgm:spPr/>
    </dgm:pt>
    <dgm:pt modelId="{E1DA2EBB-29F1-4D37-9F6A-CC9B87B9C3A9}" type="pres">
      <dgm:prSet presAssocID="{3F1D2E50-F732-4815-9869-A81BDEDC8197}" presName="sibTrans" presStyleCnt="0"/>
      <dgm:spPr/>
    </dgm:pt>
    <dgm:pt modelId="{67A9FB2F-9E8E-4E63-8021-FB457C4720BC}" type="pres">
      <dgm:prSet presAssocID="{BD58F9B5-EE32-4D3D-9A1A-49874DB23785}" presName="compNode" presStyleCnt="0"/>
      <dgm:spPr/>
    </dgm:pt>
    <dgm:pt modelId="{56A915B4-CC0D-45FF-9288-1BEB363093F1}" type="pres">
      <dgm:prSet presAssocID="{BD58F9B5-EE32-4D3D-9A1A-49874DB23785}" presName="bgRect" presStyleLbl="bgShp" presStyleIdx="2" presStyleCnt="5"/>
      <dgm:spPr/>
    </dgm:pt>
    <dgm:pt modelId="{9022F0DE-0A2B-4049-884F-5B25D4750B09}" type="pres">
      <dgm:prSet presAssocID="{BD58F9B5-EE32-4D3D-9A1A-49874DB2378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38E95ADD-3152-4115-A41A-81174C2ECF56}" type="pres">
      <dgm:prSet presAssocID="{BD58F9B5-EE32-4D3D-9A1A-49874DB23785}" presName="spaceRect" presStyleCnt="0"/>
      <dgm:spPr/>
    </dgm:pt>
    <dgm:pt modelId="{761C4C12-AAEA-4CFC-BF04-982FA89B6AAF}" type="pres">
      <dgm:prSet presAssocID="{BD58F9B5-EE32-4D3D-9A1A-49874DB23785}" presName="parTx" presStyleLbl="revTx" presStyleIdx="2" presStyleCnt="5">
        <dgm:presLayoutVars>
          <dgm:chMax val="0"/>
          <dgm:chPref val="0"/>
        </dgm:presLayoutVars>
      </dgm:prSet>
      <dgm:spPr/>
    </dgm:pt>
    <dgm:pt modelId="{D8843E92-E2DD-4D34-BEC2-41D85F70E0EC}" type="pres">
      <dgm:prSet presAssocID="{773068F5-14EE-498E-BCC0-4DC870F6EADC}" presName="sibTrans" presStyleCnt="0"/>
      <dgm:spPr/>
    </dgm:pt>
    <dgm:pt modelId="{9CC88D04-7D36-43E5-87B9-E6D759F86B9A}" type="pres">
      <dgm:prSet presAssocID="{E30BACFB-C8BE-483B-BE4D-1B9978E88461}" presName="compNode" presStyleCnt="0"/>
      <dgm:spPr/>
    </dgm:pt>
    <dgm:pt modelId="{67E93407-FFE8-44B9-91DB-0C8CC59BB0B5}" type="pres">
      <dgm:prSet presAssocID="{E30BACFB-C8BE-483B-BE4D-1B9978E88461}" presName="bgRect" presStyleLbl="bgShp" presStyleIdx="3" presStyleCnt="5" custLinFactNeighborY="2361"/>
      <dgm:spPr/>
    </dgm:pt>
    <dgm:pt modelId="{CE3E138A-83FE-461B-8635-EB50B72106CA}" type="pres">
      <dgm:prSet presAssocID="{E30BACFB-C8BE-483B-BE4D-1B9978E8846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ion"/>
        </a:ext>
      </dgm:extLst>
    </dgm:pt>
    <dgm:pt modelId="{3E4E6A8D-C66C-4F54-A5CE-E09BAD42983A}" type="pres">
      <dgm:prSet presAssocID="{E30BACFB-C8BE-483B-BE4D-1B9978E88461}" presName="spaceRect" presStyleCnt="0"/>
      <dgm:spPr/>
    </dgm:pt>
    <dgm:pt modelId="{693675F1-68B1-4D73-AF6A-A87E2F28E525}" type="pres">
      <dgm:prSet presAssocID="{E30BACFB-C8BE-483B-BE4D-1B9978E88461}" presName="parTx" presStyleLbl="revTx" presStyleIdx="3" presStyleCnt="5">
        <dgm:presLayoutVars>
          <dgm:chMax val="0"/>
          <dgm:chPref val="0"/>
        </dgm:presLayoutVars>
      </dgm:prSet>
      <dgm:spPr/>
    </dgm:pt>
    <dgm:pt modelId="{104F5F39-A979-4B4B-A7AE-D01368BDAB0C}" type="pres">
      <dgm:prSet presAssocID="{8F38E272-662A-48BC-934F-BC87A6338A1D}" presName="sibTrans" presStyleCnt="0"/>
      <dgm:spPr/>
    </dgm:pt>
    <dgm:pt modelId="{07B88618-DF5B-4DDB-B9DB-8309CF7D1C91}" type="pres">
      <dgm:prSet presAssocID="{E007C9EF-2C81-4AF0-88B5-A414471475E7}" presName="compNode" presStyleCnt="0"/>
      <dgm:spPr/>
    </dgm:pt>
    <dgm:pt modelId="{3C9450AD-B31F-4E9C-A305-FB4716D4F9A5}" type="pres">
      <dgm:prSet presAssocID="{E007C9EF-2C81-4AF0-88B5-A414471475E7}" presName="bgRect" presStyleLbl="bgShp" presStyleIdx="4" presStyleCnt="5"/>
      <dgm:spPr/>
    </dgm:pt>
    <dgm:pt modelId="{F4A5ABC4-8A2E-466A-AA79-1BBAC91A3B0B}" type="pres">
      <dgm:prSet presAssocID="{E007C9EF-2C81-4AF0-88B5-A414471475E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èces"/>
        </a:ext>
      </dgm:extLst>
    </dgm:pt>
    <dgm:pt modelId="{E3516435-9D4F-48D5-8B82-D9D8FE8B79A7}" type="pres">
      <dgm:prSet presAssocID="{E007C9EF-2C81-4AF0-88B5-A414471475E7}" presName="spaceRect" presStyleCnt="0"/>
      <dgm:spPr/>
    </dgm:pt>
    <dgm:pt modelId="{0CE60EA4-146F-4E07-9C8C-07CC409495D4}" type="pres">
      <dgm:prSet presAssocID="{E007C9EF-2C81-4AF0-88B5-A414471475E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F458107-CD29-49D7-92F5-4303AE39CDAE}" type="presOf" srcId="{E007C9EF-2C81-4AF0-88B5-A414471475E7}" destId="{0CE60EA4-146F-4E07-9C8C-07CC409495D4}" srcOrd="0" destOrd="0" presId="urn:microsoft.com/office/officeart/2018/2/layout/IconVerticalSolidList"/>
    <dgm:cxn modelId="{3C4C470E-DC0A-4AED-9CD9-C349CEF87FEB}" srcId="{46E5F83F-4473-4575-AEB4-C53467FFCF28}" destId="{199D7865-27FC-4D47-8B28-89AF3B30092F}" srcOrd="0" destOrd="0" parTransId="{BB243251-6D70-4000-B896-3F9CC654E327}" sibTransId="{B21C3BB6-4A66-4C24-966A-1947B19D2584}"/>
    <dgm:cxn modelId="{98A32318-015C-47A1-A975-A215C1877FF3}" type="presOf" srcId="{E17F4291-6E00-4ADD-A1B6-C812E8F308E7}" destId="{7B8F9B65-2798-4332-8E47-BD62C6D432B1}" srcOrd="0" destOrd="0" presId="urn:microsoft.com/office/officeart/2018/2/layout/IconVerticalSolidList"/>
    <dgm:cxn modelId="{D15C5E30-44B3-496D-BB48-332D0735D08C}" srcId="{46E5F83F-4473-4575-AEB4-C53467FFCF28}" destId="{E30BACFB-C8BE-483B-BE4D-1B9978E88461}" srcOrd="3" destOrd="0" parTransId="{D0D10D7C-3FC5-4BDF-BDA6-0AC6F4D126AA}" sibTransId="{8F38E272-662A-48BC-934F-BC87A6338A1D}"/>
    <dgm:cxn modelId="{75C67E35-83E0-48D5-9C6E-9B4ED978C945}" srcId="{46E5F83F-4473-4575-AEB4-C53467FFCF28}" destId="{E007C9EF-2C81-4AF0-88B5-A414471475E7}" srcOrd="4" destOrd="0" parTransId="{30B1178E-3940-4661-8EA1-01A687C2CF5F}" sibTransId="{9D46BC9C-6CB6-4F6F-A2E2-D3F088FE1D81}"/>
    <dgm:cxn modelId="{FE4C1A66-024C-42E7-9AF7-C6DC6E043318}" type="presOf" srcId="{E30BACFB-C8BE-483B-BE4D-1B9978E88461}" destId="{693675F1-68B1-4D73-AF6A-A87E2F28E525}" srcOrd="0" destOrd="0" presId="urn:microsoft.com/office/officeart/2018/2/layout/IconVerticalSolidList"/>
    <dgm:cxn modelId="{B9F9AD4D-2FF2-45A6-BFF1-2EE39084C6E7}" srcId="{46E5F83F-4473-4575-AEB4-C53467FFCF28}" destId="{BD58F9B5-EE32-4D3D-9A1A-49874DB23785}" srcOrd="2" destOrd="0" parTransId="{0C030530-5929-4CC4-ACD0-88782F585DC4}" sibTransId="{773068F5-14EE-498E-BCC0-4DC870F6EADC}"/>
    <dgm:cxn modelId="{71527454-6DAF-4B6B-99D2-5C5E4B86D3EE}" type="presOf" srcId="{BD58F9B5-EE32-4D3D-9A1A-49874DB23785}" destId="{761C4C12-AAEA-4CFC-BF04-982FA89B6AAF}" srcOrd="0" destOrd="0" presId="urn:microsoft.com/office/officeart/2018/2/layout/IconVerticalSolidList"/>
    <dgm:cxn modelId="{73B7D891-593B-4B6F-A007-A17D0D732A54}" srcId="{46E5F83F-4473-4575-AEB4-C53467FFCF28}" destId="{E17F4291-6E00-4ADD-A1B6-C812E8F308E7}" srcOrd="1" destOrd="0" parTransId="{BAC7CABB-E822-495B-B00D-61F31CF21200}" sibTransId="{3F1D2E50-F732-4815-9869-A81BDEDC8197}"/>
    <dgm:cxn modelId="{581373D1-F1FD-4EBE-9B06-D0E92930BD03}" type="presOf" srcId="{199D7865-27FC-4D47-8B28-89AF3B30092F}" destId="{039639B8-5D93-4A37-8115-EB66803CDDBE}" srcOrd="0" destOrd="0" presId="urn:microsoft.com/office/officeart/2018/2/layout/IconVerticalSolidList"/>
    <dgm:cxn modelId="{7858C7EE-ED3D-401D-A5C9-F0E3BCDF8EA6}" type="presOf" srcId="{46E5F83F-4473-4575-AEB4-C53467FFCF28}" destId="{209984F8-E789-40D8-9C4A-E07E3DC13150}" srcOrd="0" destOrd="0" presId="urn:microsoft.com/office/officeart/2018/2/layout/IconVerticalSolidList"/>
    <dgm:cxn modelId="{138D609A-F4AE-4837-A306-F65ED79EF43D}" type="presParOf" srcId="{209984F8-E789-40D8-9C4A-E07E3DC13150}" destId="{8C71573D-9339-4FE0-8337-782E9BA6E6D8}" srcOrd="0" destOrd="0" presId="urn:microsoft.com/office/officeart/2018/2/layout/IconVerticalSolidList"/>
    <dgm:cxn modelId="{A06F1A8F-8E8E-4B23-892E-6762ACDCCDDD}" type="presParOf" srcId="{8C71573D-9339-4FE0-8337-782E9BA6E6D8}" destId="{3CD5D627-F1E6-4672-A574-423D74D1C1D8}" srcOrd="0" destOrd="0" presId="urn:microsoft.com/office/officeart/2018/2/layout/IconVerticalSolidList"/>
    <dgm:cxn modelId="{07FF4334-9B63-4A1D-8785-E3A482E0AB6B}" type="presParOf" srcId="{8C71573D-9339-4FE0-8337-782E9BA6E6D8}" destId="{D4933D21-89C9-4675-95E3-88C584685CD0}" srcOrd="1" destOrd="0" presId="urn:microsoft.com/office/officeart/2018/2/layout/IconVerticalSolidList"/>
    <dgm:cxn modelId="{33B43174-C881-4D57-A79A-5522A7AB2FB9}" type="presParOf" srcId="{8C71573D-9339-4FE0-8337-782E9BA6E6D8}" destId="{18027BA0-74A2-46B0-A34C-1D6A28F7C505}" srcOrd="2" destOrd="0" presId="urn:microsoft.com/office/officeart/2018/2/layout/IconVerticalSolidList"/>
    <dgm:cxn modelId="{8DE43462-3A5F-48FA-A7FE-37661CE4182E}" type="presParOf" srcId="{8C71573D-9339-4FE0-8337-782E9BA6E6D8}" destId="{039639B8-5D93-4A37-8115-EB66803CDDBE}" srcOrd="3" destOrd="0" presId="urn:microsoft.com/office/officeart/2018/2/layout/IconVerticalSolidList"/>
    <dgm:cxn modelId="{AA0DBDEE-F013-4EAE-9269-3B2CB9674EA2}" type="presParOf" srcId="{209984F8-E789-40D8-9C4A-E07E3DC13150}" destId="{8349CA0E-F709-458E-A855-3CB8DD8E116A}" srcOrd="1" destOrd="0" presId="urn:microsoft.com/office/officeart/2018/2/layout/IconVerticalSolidList"/>
    <dgm:cxn modelId="{842CBF1E-94BB-4A79-A3B8-46F5A6E2C52A}" type="presParOf" srcId="{209984F8-E789-40D8-9C4A-E07E3DC13150}" destId="{B690860C-91F3-4421-996F-0CD586DC9971}" srcOrd="2" destOrd="0" presId="urn:microsoft.com/office/officeart/2018/2/layout/IconVerticalSolidList"/>
    <dgm:cxn modelId="{47EEC54A-DC3E-4FC8-B69E-C29E46EE0662}" type="presParOf" srcId="{B690860C-91F3-4421-996F-0CD586DC9971}" destId="{44342EA9-5D13-4F02-93D2-865FD7B3FD45}" srcOrd="0" destOrd="0" presId="urn:microsoft.com/office/officeart/2018/2/layout/IconVerticalSolidList"/>
    <dgm:cxn modelId="{BA79463F-0E06-4AAC-9BDF-D4B32264E59E}" type="presParOf" srcId="{B690860C-91F3-4421-996F-0CD586DC9971}" destId="{EF396AC5-722B-4CC5-A926-084302739077}" srcOrd="1" destOrd="0" presId="urn:microsoft.com/office/officeart/2018/2/layout/IconVerticalSolidList"/>
    <dgm:cxn modelId="{513FDE8A-E7A2-4932-AD36-C9DC0518EA7B}" type="presParOf" srcId="{B690860C-91F3-4421-996F-0CD586DC9971}" destId="{A40F24DF-CABE-4A81-8DA8-B9E221E94A37}" srcOrd="2" destOrd="0" presId="urn:microsoft.com/office/officeart/2018/2/layout/IconVerticalSolidList"/>
    <dgm:cxn modelId="{CB8B8D9A-2EAE-4839-B186-77826469CB46}" type="presParOf" srcId="{B690860C-91F3-4421-996F-0CD586DC9971}" destId="{7B8F9B65-2798-4332-8E47-BD62C6D432B1}" srcOrd="3" destOrd="0" presId="urn:microsoft.com/office/officeart/2018/2/layout/IconVerticalSolidList"/>
    <dgm:cxn modelId="{6EB64776-A9A7-4D84-BDE1-F067E0983E93}" type="presParOf" srcId="{209984F8-E789-40D8-9C4A-E07E3DC13150}" destId="{E1DA2EBB-29F1-4D37-9F6A-CC9B87B9C3A9}" srcOrd="3" destOrd="0" presId="urn:microsoft.com/office/officeart/2018/2/layout/IconVerticalSolidList"/>
    <dgm:cxn modelId="{BFF9E72A-2EBE-4613-BFEA-02370F433851}" type="presParOf" srcId="{209984F8-E789-40D8-9C4A-E07E3DC13150}" destId="{67A9FB2F-9E8E-4E63-8021-FB457C4720BC}" srcOrd="4" destOrd="0" presId="urn:microsoft.com/office/officeart/2018/2/layout/IconVerticalSolidList"/>
    <dgm:cxn modelId="{210391E6-978B-4F83-BE98-CF2B7DD22E12}" type="presParOf" srcId="{67A9FB2F-9E8E-4E63-8021-FB457C4720BC}" destId="{56A915B4-CC0D-45FF-9288-1BEB363093F1}" srcOrd="0" destOrd="0" presId="urn:microsoft.com/office/officeart/2018/2/layout/IconVerticalSolidList"/>
    <dgm:cxn modelId="{F66B06D3-BBA4-490A-BAAC-8024699D3345}" type="presParOf" srcId="{67A9FB2F-9E8E-4E63-8021-FB457C4720BC}" destId="{9022F0DE-0A2B-4049-884F-5B25D4750B09}" srcOrd="1" destOrd="0" presId="urn:microsoft.com/office/officeart/2018/2/layout/IconVerticalSolidList"/>
    <dgm:cxn modelId="{68938072-A77C-4129-A3B3-90EFB90B3AE2}" type="presParOf" srcId="{67A9FB2F-9E8E-4E63-8021-FB457C4720BC}" destId="{38E95ADD-3152-4115-A41A-81174C2ECF56}" srcOrd="2" destOrd="0" presId="urn:microsoft.com/office/officeart/2018/2/layout/IconVerticalSolidList"/>
    <dgm:cxn modelId="{48E85C0B-399D-4D90-84AD-E9CA3E4EEB43}" type="presParOf" srcId="{67A9FB2F-9E8E-4E63-8021-FB457C4720BC}" destId="{761C4C12-AAEA-4CFC-BF04-982FA89B6AAF}" srcOrd="3" destOrd="0" presId="urn:microsoft.com/office/officeart/2018/2/layout/IconVerticalSolidList"/>
    <dgm:cxn modelId="{A6A5F60E-8C64-4BEF-8C6D-41868CA96D3A}" type="presParOf" srcId="{209984F8-E789-40D8-9C4A-E07E3DC13150}" destId="{D8843E92-E2DD-4D34-BEC2-41D85F70E0EC}" srcOrd="5" destOrd="0" presId="urn:microsoft.com/office/officeart/2018/2/layout/IconVerticalSolidList"/>
    <dgm:cxn modelId="{127D98C9-99D9-46EC-91DF-A10874D1BEAB}" type="presParOf" srcId="{209984F8-E789-40D8-9C4A-E07E3DC13150}" destId="{9CC88D04-7D36-43E5-87B9-E6D759F86B9A}" srcOrd="6" destOrd="0" presId="urn:microsoft.com/office/officeart/2018/2/layout/IconVerticalSolidList"/>
    <dgm:cxn modelId="{B21266AD-AA69-4FEA-9678-F04C18DE413A}" type="presParOf" srcId="{9CC88D04-7D36-43E5-87B9-E6D759F86B9A}" destId="{67E93407-FFE8-44B9-91DB-0C8CC59BB0B5}" srcOrd="0" destOrd="0" presId="urn:microsoft.com/office/officeart/2018/2/layout/IconVerticalSolidList"/>
    <dgm:cxn modelId="{EE1B64D0-A918-4B81-AB02-A4764CB5190F}" type="presParOf" srcId="{9CC88D04-7D36-43E5-87B9-E6D759F86B9A}" destId="{CE3E138A-83FE-461B-8635-EB50B72106CA}" srcOrd="1" destOrd="0" presId="urn:microsoft.com/office/officeart/2018/2/layout/IconVerticalSolidList"/>
    <dgm:cxn modelId="{34717C33-135D-4127-8006-961AFDEBD4D6}" type="presParOf" srcId="{9CC88D04-7D36-43E5-87B9-E6D759F86B9A}" destId="{3E4E6A8D-C66C-4F54-A5CE-E09BAD42983A}" srcOrd="2" destOrd="0" presId="urn:microsoft.com/office/officeart/2018/2/layout/IconVerticalSolidList"/>
    <dgm:cxn modelId="{BB65D494-BEAC-468B-AA51-1418C511A73B}" type="presParOf" srcId="{9CC88D04-7D36-43E5-87B9-E6D759F86B9A}" destId="{693675F1-68B1-4D73-AF6A-A87E2F28E525}" srcOrd="3" destOrd="0" presId="urn:microsoft.com/office/officeart/2018/2/layout/IconVerticalSolidList"/>
    <dgm:cxn modelId="{4DBEBDB2-9005-4D73-A557-B04C774B08C3}" type="presParOf" srcId="{209984F8-E789-40D8-9C4A-E07E3DC13150}" destId="{104F5F39-A979-4B4B-A7AE-D01368BDAB0C}" srcOrd="7" destOrd="0" presId="urn:microsoft.com/office/officeart/2018/2/layout/IconVerticalSolidList"/>
    <dgm:cxn modelId="{B87BAFC2-4B00-4B86-B542-7F627BE10BB9}" type="presParOf" srcId="{209984F8-E789-40D8-9C4A-E07E3DC13150}" destId="{07B88618-DF5B-4DDB-B9DB-8309CF7D1C91}" srcOrd="8" destOrd="0" presId="urn:microsoft.com/office/officeart/2018/2/layout/IconVerticalSolidList"/>
    <dgm:cxn modelId="{4730FD3B-D894-466B-B873-32FF32C31B84}" type="presParOf" srcId="{07B88618-DF5B-4DDB-B9DB-8309CF7D1C91}" destId="{3C9450AD-B31F-4E9C-A305-FB4716D4F9A5}" srcOrd="0" destOrd="0" presId="urn:microsoft.com/office/officeart/2018/2/layout/IconVerticalSolidList"/>
    <dgm:cxn modelId="{F4EC0629-A784-4349-94C5-87CD5C63BB8A}" type="presParOf" srcId="{07B88618-DF5B-4DDB-B9DB-8309CF7D1C91}" destId="{F4A5ABC4-8A2E-466A-AA79-1BBAC91A3B0B}" srcOrd="1" destOrd="0" presId="urn:microsoft.com/office/officeart/2018/2/layout/IconVerticalSolidList"/>
    <dgm:cxn modelId="{382CA4A5-8218-4C5A-93B7-F33863F534DF}" type="presParOf" srcId="{07B88618-DF5B-4DDB-B9DB-8309CF7D1C91}" destId="{E3516435-9D4F-48D5-8B82-D9D8FE8B79A7}" srcOrd="2" destOrd="0" presId="urn:microsoft.com/office/officeart/2018/2/layout/IconVerticalSolidList"/>
    <dgm:cxn modelId="{02040A39-3E2F-4903-8C9E-2B30988ADA75}" type="presParOf" srcId="{07B88618-DF5B-4DDB-B9DB-8309CF7D1C91}" destId="{0CE60EA4-146F-4E07-9C8C-07CC409495D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E5F83F-4473-4575-AEB4-C53467FFCF28}" type="doc">
      <dgm:prSet loTypeId="urn:microsoft.com/office/officeart/2005/8/layout/hierarchy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C3391850-0524-43AD-9F4C-3A29B85E133F}">
      <dgm:prSet/>
      <dgm:spPr/>
      <dgm:t>
        <a:bodyPr/>
        <a:lstStyle/>
        <a:p>
          <a:pPr>
            <a:defRPr cap="all"/>
          </a:pPr>
          <a:r>
            <a:rPr lang="fr-FR" dirty="0"/>
            <a:t>253,44 € / an</a:t>
          </a:r>
          <a:endParaRPr lang="en-US" dirty="0"/>
        </a:p>
      </dgm:t>
    </dgm:pt>
    <dgm:pt modelId="{5FAD3191-F44B-4F3C-ACB5-2D24340F69CC}" type="parTrans" cxnId="{B776979A-B7F2-4784-B6E2-439C7BD6F7FB}">
      <dgm:prSet/>
      <dgm:spPr/>
      <dgm:t>
        <a:bodyPr/>
        <a:lstStyle/>
        <a:p>
          <a:endParaRPr lang="en-US"/>
        </a:p>
      </dgm:t>
    </dgm:pt>
    <dgm:pt modelId="{0AE1C470-F56E-4ABC-9ABF-849416CBDE12}" type="sibTrans" cxnId="{B776979A-B7F2-4784-B6E2-439C7BD6F7FB}">
      <dgm:prSet/>
      <dgm:spPr/>
      <dgm:t>
        <a:bodyPr/>
        <a:lstStyle/>
        <a:p>
          <a:endParaRPr lang="en-US"/>
        </a:p>
      </dgm:t>
    </dgm:pt>
    <dgm:pt modelId="{13366ED0-CDDA-47AF-B7AD-7F02188F11B4}">
      <dgm:prSet/>
      <dgm:spPr/>
      <dgm:t>
        <a:bodyPr/>
        <a:lstStyle/>
        <a:p>
          <a:pPr>
            <a:defRPr cap="all"/>
          </a:pPr>
          <a:r>
            <a:rPr lang="fr-FR" dirty="0" err="1"/>
            <a:t>Arrete</a:t>
          </a:r>
          <a:r>
            <a:rPr lang="fr-FR" dirty="0"/>
            <a:t> du 23/11/2022</a:t>
          </a:r>
          <a:endParaRPr lang="en-US" dirty="0"/>
        </a:p>
      </dgm:t>
    </dgm:pt>
    <dgm:pt modelId="{4A171F51-131A-49DB-981E-813737BF73BA}" type="parTrans" cxnId="{6F659763-3E60-4B7C-8F0E-EF5C9CD22BD2}">
      <dgm:prSet/>
      <dgm:spPr/>
      <dgm:t>
        <a:bodyPr/>
        <a:lstStyle/>
        <a:p>
          <a:endParaRPr lang="fr-FR"/>
        </a:p>
      </dgm:t>
    </dgm:pt>
    <dgm:pt modelId="{FA95DEB1-4E61-4850-84EE-0CDDC6AA1F7F}" type="sibTrans" cxnId="{6F659763-3E60-4B7C-8F0E-EF5C9CD22BD2}">
      <dgm:prSet/>
      <dgm:spPr/>
      <dgm:t>
        <a:bodyPr/>
        <a:lstStyle/>
        <a:p>
          <a:endParaRPr lang="fr-FR"/>
        </a:p>
      </dgm:t>
    </dgm:pt>
    <dgm:pt modelId="{55263401-9366-4D62-B126-C3505496C70F}">
      <dgm:prSet/>
      <dgm:spPr/>
      <dgm:t>
        <a:bodyPr/>
        <a:lstStyle/>
        <a:p>
          <a:pPr>
            <a:defRPr cap="all"/>
          </a:pPr>
          <a:r>
            <a:rPr lang="fr-FR"/>
            <a:t>2,88 €    par   jour</a:t>
          </a:r>
          <a:endParaRPr lang="en-US" dirty="0"/>
        </a:p>
      </dgm:t>
    </dgm:pt>
    <dgm:pt modelId="{836B916F-9ADB-4322-9292-B21B80D400E0}" type="parTrans" cxnId="{D1D2102E-D873-4B79-B4DE-95E4734B6D1C}">
      <dgm:prSet/>
      <dgm:spPr/>
      <dgm:t>
        <a:bodyPr/>
        <a:lstStyle/>
        <a:p>
          <a:endParaRPr lang="fr-FR"/>
        </a:p>
      </dgm:t>
    </dgm:pt>
    <dgm:pt modelId="{1C8E5E05-3988-490F-A9CF-07369E639AEA}" type="sibTrans" cxnId="{D1D2102E-D873-4B79-B4DE-95E4734B6D1C}">
      <dgm:prSet/>
      <dgm:spPr/>
      <dgm:t>
        <a:bodyPr/>
        <a:lstStyle/>
        <a:p>
          <a:endParaRPr lang="fr-FR"/>
        </a:p>
      </dgm:t>
    </dgm:pt>
    <dgm:pt modelId="{368E971D-CC0C-4CE8-B414-B131D9C4F671}" type="pres">
      <dgm:prSet presAssocID="{46E5F83F-4473-4575-AEB4-C53467FFCF2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3916C23-B63A-4E6C-A97B-764B8B9A3CCB}" type="pres">
      <dgm:prSet presAssocID="{13366ED0-CDDA-47AF-B7AD-7F02188F11B4}" presName="hierRoot1" presStyleCnt="0"/>
      <dgm:spPr/>
    </dgm:pt>
    <dgm:pt modelId="{D7BBFA88-676C-4CC6-BBB7-DD7657625C7D}" type="pres">
      <dgm:prSet presAssocID="{13366ED0-CDDA-47AF-B7AD-7F02188F11B4}" presName="composite" presStyleCnt="0"/>
      <dgm:spPr/>
    </dgm:pt>
    <dgm:pt modelId="{3177931A-6CD0-4AE0-BF28-E1DAE347C4F6}" type="pres">
      <dgm:prSet presAssocID="{13366ED0-CDDA-47AF-B7AD-7F02188F11B4}" presName="background" presStyleLbl="node0" presStyleIdx="0" presStyleCnt="3"/>
      <dgm:spPr/>
    </dgm:pt>
    <dgm:pt modelId="{A2B366E0-4CBA-4A60-BFBC-461DEAD3DF34}" type="pres">
      <dgm:prSet presAssocID="{13366ED0-CDDA-47AF-B7AD-7F02188F11B4}" presName="text" presStyleLbl="fgAcc0" presStyleIdx="0" presStyleCnt="3">
        <dgm:presLayoutVars>
          <dgm:chPref val="3"/>
        </dgm:presLayoutVars>
      </dgm:prSet>
      <dgm:spPr/>
    </dgm:pt>
    <dgm:pt modelId="{F9AFC7CD-6740-4B6C-9FF5-E38A8B8B0A9D}" type="pres">
      <dgm:prSet presAssocID="{13366ED0-CDDA-47AF-B7AD-7F02188F11B4}" presName="hierChild2" presStyleCnt="0"/>
      <dgm:spPr/>
    </dgm:pt>
    <dgm:pt modelId="{FCC41875-B67C-4BC6-82FF-4C9CD249557A}" type="pres">
      <dgm:prSet presAssocID="{55263401-9366-4D62-B126-C3505496C70F}" presName="hierRoot1" presStyleCnt="0"/>
      <dgm:spPr/>
    </dgm:pt>
    <dgm:pt modelId="{7C43F1C0-E6C2-4840-A706-B51867F74758}" type="pres">
      <dgm:prSet presAssocID="{55263401-9366-4D62-B126-C3505496C70F}" presName="composite" presStyleCnt="0"/>
      <dgm:spPr/>
    </dgm:pt>
    <dgm:pt modelId="{B373F372-02F1-4CC4-B697-969DC8338167}" type="pres">
      <dgm:prSet presAssocID="{55263401-9366-4D62-B126-C3505496C70F}" presName="background" presStyleLbl="node0" presStyleIdx="1" presStyleCnt="3"/>
      <dgm:spPr/>
    </dgm:pt>
    <dgm:pt modelId="{F6AAFE49-0E72-4F64-9B24-FC09ED834C7C}" type="pres">
      <dgm:prSet presAssocID="{55263401-9366-4D62-B126-C3505496C70F}" presName="text" presStyleLbl="fgAcc0" presStyleIdx="1" presStyleCnt="3">
        <dgm:presLayoutVars>
          <dgm:chPref val="3"/>
        </dgm:presLayoutVars>
      </dgm:prSet>
      <dgm:spPr/>
    </dgm:pt>
    <dgm:pt modelId="{983650DD-CEC9-4B20-87B0-104D4FE728F9}" type="pres">
      <dgm:prSet presAssocID="{55263401-9366-4D62-B126-C3505496C70F}" presName="hierChild2" presStyleCnt="0"/>
      <dgm:spPr/>
    </dgm:pt>
    <dgm:pt modelId="{6B9C94D5-A5D4-42F1-B975-4CFA7395D61E}" type="pres">
      <dgm:prSet presAssocID="{C3391850-0524-43AD-9F4C-3A29B85E133F}" presName="hierRoot1" presStyleCnt="0"/>
      <dgm:spPr/>
    </dgm:pt>
    <dgm:pt modelId="{75FBBF7A-A71B-439D-B606-AED31315A632}" type="pres">
      <dgm:prSet presAssocID="{C3391850-0524-43AD-9F4C-3A29B85E133F}" presName="composite" presStyleCnt="0"/>
      <dgm:spPr/>
    </dgm:pt>
    <dgm:pt modelId="{FFCA0E71-C17D-40F1-B1CE-49F5968A87BD}" type="pres">
      <dgm:prSet presAssocID="{C3391850-0524-43AD-9F4C-3A29B85E133F}" presName="background" presStyleLbl="node0" presStyleIdx="2" presStyleCnt="3"/>
      <dgm:spPr/>
    </dgm:pt>
    <dgm:pt modelId="{32F926B4-3248-45B0-A059-D4A0BD4AB122}" type="pres">
      <dgm:prSet presAssocID="{C3391850-0524-43AD-9F4C-3A29B85E133F}" presName="text" presStyleLbl="fgAcc0" presStyleIdx="2" presStyleCnt="3">
        <dgm:presLayoutVars>
          <dgm:chPref val="3"/>
        </dgm:presLayoutVars>
      </dgm:prSet>
      <dgm:spPr/>
    </dgm:pt>
    <dgm:pt modelId="{A533D47C-4B1C-44C7-AB20-E4E2215B0B59}" type="pres">
      <dgm:prSet presAssocID="{C3391850-0524-43AD-9F4C-3A29B85E133F}" presName="hierChild2" presStyleCnt="0"/>
      <dgm:spPr/>
    </dgm:pt>
  </dgm:ptLst>
  <dgm:cxnLst>
    <dgm:cxn modelId="{D1D2102E-D873-4B79-B4DE-95E4734B6D1C}" srcId="{46E5F83F-4473-4575-AEB4-C53467FFCF28}" destId="{55263401-9366-4D62-B126-C3505496C70F}" srcOrd="1" destOrd="0" parTransId="{836B916F-9ADB-4322-9292-B21B80D400E0}" sibTransId="{1C8E5E05-3988-490F-A9CF-07369E639AEA}"/>
    <dgm:cxn modelId="{6F659763-3E60-4B7C-8F0E-EF5C9CD22BD2}" srcId="{46E5F83F-4473-4575-AEB4-C53467FFCF28}" destId="{13366ED0-CDDA-47AF-B7AD-7F02188F11B4}" srcOrd="0" destOrd="0" parTransId="{4A171F51-131A-49DB-981E-813737BF73BA}" sibTransId="{FA95DEB1-4E61-4850-84EE-0CDDC6AA1F7F}"/>
    <dgm:cxn modelId="{E305A064-9430-479F-97B8-F1029EFCC8DA}" type="presOf" srcId="{55263401-9366-4D62-B126-C3505496C70F}" destId="{F6AAFE49-0E72-4F64-9B24-FC09ED834C7C}" srcOrd="0" destOrd="0" presId="urn:microsoft.com/office/officeart/2005/8/layout/hierarchy1"/>
    <dgm:cxn modelId="{9DBBF956-29B6-49A1-918F-D65C66E54460}" type="presOf" srcId="{46E5F83F-4473-4575-AEB4-C53467FFCF28}" destId="{368E971D-CC0C-4CE8-B414-B131D9C4F671}" srcOrd="0" destOrd="0" presId="urn:microsoft.com/office/officeart/2005/8/layout/hierarchy1"/>
    <dgm:cxn modelId="{B776979A-B7F2-4784-B6E2-439C7BD6F7FB}" srcId="{46E5F83F-4473-4575-AEB4-C53467FFCF28}" destId="{C3391850-0524-43AD-9F4C-3A29B85E133F}" srcOrd="2" destOrd="0" parTransId="{5FAD3191-F44B-4F3C-ACB5-2D24340F69CC}" sibTransId="{0AE1C470-F56E-4ABC-9ABF-849416CBDE12}"/>
    <dgm:cxn modelId="{2D39EAA4-857E-45E8-8B49-4423EF5F416B}" type="presOf" srcId="{C3391850-0524-43AD-9F4C-3A29B85E133F}" destId="{32F926B4-3248-45B0-A059-D4A0BD4AB122}" srcOrd="0" destOrd="0" presId="urn:microsoft.com/office/officeart/2005/8/layout/hierarchy1"/>
    <dgm:cxn modelId="{F22AD3DA-89CF-40CD-BE27-739C5460BBDD}" type="presOf" srcId="{13366ED0-CDDA-47AF-B7AD-7F02188F11B4}" destId="{A2B366E0-4CBA-4A60-BFBC-461DEAD3DF34}" srcOrd="0" destOrd="0" presId="urn:microsoft.com/office/officeart/2005/8/layout/hierarchy1"/>
    <dgm:cxn modelId="{A9199818-39B5-4E06-8D87-B0D4DE245D25}" type="presParOf" srcId="{368E971D-CC0C-4CE8-B414-B131D9C4F671}" destId="{B3916C23-B63A-4E6C-A97B-764B8B9A3CCB}" srcOrd="0" destOrd="0" presId="urn:microsoft.com/office/officeart/2005/8/layout/hierarchy1"/>
    <dgm:cxn modelId="{C93C0604-2575-4A6E-9A2B-11099CDAB04D}" type="presParOf" srcId="{B3916C23-B63A-4E6C-A97B-764B8B9A3CCB}" destId="{D7BBFA88-676C-4CC6-BBB7-DD7657625C7D}" srcOrd="0" destOrd="0" presId="urn:microsoft.com/office/officeart/2005/8/layout/hierarchy1"/>
    <dgm:cxn modelId="{839D0AF6-37EB-44B7-BED1-4ACB9B0862C5}" type="presParOf" srcId="{D7BBFA88-676C-4CC6-BBB7-DD7657625C7D}" destId="{3177931A-6CD0-4AE0-BF28-E1DAE347C4F6}" srcOrd="0" destOrd="0" presId="urn:microsoft.com/office/officeart/2005/8/layout/hierarchy1"/>
    <dgm:cxn modelId="{009276F0-EB98-47F7-A445-45CFB65877C7}" type="presParOf" srcId="{D7BBFA88-676C-4CC6-BBB7-DD7657625C7D}" destId="{A2B366E0-4CBA-4A60-BFBC-461DEAD3DF34}" srcOrd="1" destOrd="0" presId="urn:microsoft.com/office/officeart/2005/8/layout/hierarchy1"/>
    <dgm:cxn modelId="{5687B47A-F9C7-4DEF-96C1-2F42875516BE}" type="presParOf" srcId="{B3916C23-B63A-4E6C-A97B-764B8B9A3CCB}" destId="{F9AFC7CD-6740-4B6C-9FF5-E38A8B8B0A9D}" srcOrd="1" destOrd="0" presId="urn:microsoft.com/office/officeart/2005/8/layout/hierarchy1"/>
    <dgm:cxn modelId="{2B42C977-54FE-45EB-9201-8121F2942697}" type="presParOf" srcId="{368E971D-CC0C-4CE8-B414-B131D9C4F671}" destId="{FCC41875-B67C-4BC6-82FF-4C9CD249557A}" srcOrd="1" destOrd="0" presId="urn:microsoft.com/office/officeart/2005/8/layout/hierarchy1"/>
    <dgm:cxn modelId="{584F2E71-B047-469B-8557-480223EABB72}" type="presParOf" srcId="{FCC41875-B67C-4BC6-82FF-4C9CD249557A}" destId="{7C43F1C0-E6C2-4840-A706-B51867F74758}" srcOrd="0" destOrd="0" presId="urn:microsoft.com/office/officeart/2005/8/layout/hierarchy1"/>
    <dgm:cxn modelId="{EDF8BE0E-06CF-4554-A245-AC1E817ABC20}" type="presParOf" srcId="{7C43F1C0-E6C2-4840-A706-B51867F74758}" destId="{B373F372-02F1-4CC4-B697-969DC8338167}" srcOrd="0" destOrd="0" presId="urn:microsoft.com/office/officeart/2005/8/layout/hierarchy1"/>
    <dgm:cxn modelId="{DBBFCB84-96F9-4EB8-89C5-9B988FBAF876}" type="presParOf" srcId="{7C43F1C0-E6C2-4840-A706-B51867F74758}" destId="{F6AAFE49-0E72-4F64-9B24-FC09ED834C7C}" srcOrd="1" destOrd="0" presId="urn:microsoft.com/office/officeart/2005/8/layout/hierarchy1"/>
    <dgm:cxn modelId="{D9EAF801-7C11-4F3F-B6AC-BD5C21340517}" type="presParOf" srcId="{FCC41875-B67C-4BC6-82FF-4C9CD249557A}" destId="{983650DD-CEC9-4B20-87B0-104D4FE728F9}" srcOrd="1" destOrd="0" presId="urn:microsoft.com/office/officeart/2005/8/layout/hierarchy1"/>
    <dgm:cxn modelId="{6298D9A0-8035-4EA1-AC84-BBE48B8F7B73}" type="presParOf" srcId="{368E971D-CC0C-4CE8-B414-B131D9C4F671}" destId="{6B9C94D5-A5D4-42F1-B975-4CFA7395D61E}" srcOrd="2" destOrd="0" presId="urn:microsoft.com/office/officeart/2005/8/layout/hierarchy1"/>
    <dgm:cxn modelId="{30D30D68-81CE-4DD6-944E-026DC91D008B}" type="presParOf" srcId="{6B9C94D5-A5D4-42F1-B975-4CFA7395D61E}" destId="{75FBBF7A-A71B-439D-B606-AED31315A632}" srcOrd="0" destOrd="0" presId="urn:microsoft.com/office/officeart/2005/8/layout/hierarchy1"/>
    <dgm:cxn modelId="{C4F2EA21-82E3-42BC-AAF7-175167973607}" type="presParOf" srcId="{75FBBF7A-A71B-439D-B606-AED31315A632}" destId="{FFCA0E71-C17D-40F1-B1CE-49F5968A87BD}" srcOrd="0" destOrd="0" presId="urn:microsoft.com/office/officeart/2005/8/layout/hierarchy1"/>
    <dgm:cxn modelId="{311E9BE4-979A-4A49-830D-2BB86BBE4195}" type="presParOf" srcId="{75FBBF7A-A71B-439D-B606-AED31315A632}" destId="{32F926B4-3248-45B0-A059-D4A0BD4AB122}" srcOrd="1" destOrd="0" presId="urn:microsoft.com/office/officeart/2005/8/layout/hierarchy1"/>
    <dgm:cxn modelId="{3B4860F6-BC1D-4829-BB38-BEEAD9BAE9BB}" type="presParOf" srcId="{6B9C94D5-A5D4-42F1-B975-4CFA7395D61E}" destId="{A533D47C-4B1C-44C7-AB20-E4E2215B0B5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2E9D34-0AF0-4690-BA39-E8D5B84AE26A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DAE8FB67-FBB2-44A2-B790-7BFE15FCF4B2}">
      <dgm:prSet phldrT="[Texte]"/>
      <dgm:spPr/>
      <dgm:t>
        <a:bodyPr/>
        <a:lstStyle/>
        <a:p>
          <a:r>
            <a:rPr lang="fr-FR" dirty="0"/>
            <a:t>Juridique</a:t>
          </a:r>
        </a:p>
      </dgm:t>
    </dgm:pt>
    <dgm:pt modelId="{9BD3CABB-E47A-49DC-9CE0-6DBE62C1430A}" type="parTrans" cxnId="{9F107268-FF91-451C-A7BF-912203817965}">
      <dgm:prSet/>
      <dgm:spPr/>
      <dgm:t>
        <a:bodyPr/>
        <a:lstStyle/>
        <a:p>
          <a:endParaRPr lang="fr-FR"/>
        </a:p>
      </dgm:t>
    </dgm:pt>
    <dgm:pt modelId="{6A9E4F91-9176-4B0F-BC09-1966986253AE}" type="sibTrans" cxnId="{9F107268-FF91-451C-A7BF-912203817965}">
      <dgm:prSet/>
      <dgm:spPr/>
      <dgm:t>
        <a:bodyPr/>
        <a:lstStyle/>
        <a:p>
          <a:endParaRPr lang="fr-FR"/>
        </a:p>
      </dgm:t>
    </dgm:pt>
    <dgm:pt modelId="{91F1E3C6-32B0-4845-9BBE-5A72A73F6C02}">
      <dgm:prSet phldrT="[Texte]"/>
      <dgm:spPr/>
      <dgm:t>
        <a:bodyPr/>
        <a:lstStyle/>
        <a:p>
          <a:r>
            <a:rPr lang="fr-FR" dirty="0"/>
            <a:t>Paie</a:t>
          </a:r>
        </a:p>
      </dgm:t>
    </dgm:pt>
    <dgm:pt modelId="{CD1C7BAA-9540-403C-A8BC-EB53E4C5CB60}" type="parTrans" cxnId="{4C62E7CD-7694-4D61-9368-61940587ADB6}">
      <dgm:prSet/>
      <dgm:spPr/>
      <dgm:t>
        <a:bodyPr/>
        <a:lstStyle/>
        <a:p>
          <a:endParaRPr lang="fr-FR"/>
        </a:p>
      </dgm:t>
    </dgm:pt>
    <dgm:pt modelId="{4575EC37-33F6-4CB4-8657-6634AF5FEF35}" type="sibTrans" cxnId="{4C62E7CD-7694-4D61-9368-61940587ADB6}">
      <dgm:prSet/>
      <dgm:spPr/>
      <dgm:t>
        <a:bodyPr/>
        <a:lstStyle/>
        <a:p>
          <a:endParaRPr lang="fr-FR"/>
        </a:p>
      </dgm:t>
    </dgm:pt>
    <dgm:pt modelId="{B5713DD2-CF30-4E9E-AF67-D977C8D80FAF}">
      <dgm:prSet phldrT="[Texte]"/>
      <dgm:spPr/>
      <dgm:t>
        <a:bodyPr/>
        <a:lstStyle/>
        <a:p>
          <a:r>
            <a:rPr lang="fr-FR" dirty="0"/>
            <a:t>Chômage</a:t>
          </a:r>
        </a:p>
      </dgm:t>
    </dgm:pt>
    <dgm:pt modelId="{78BA8FB1-629A-4093-A592-26B3A4EAB4C7}" type="parTrans" cxnId="{2B18E391-9058-447A-AB86-EBB7210D9396}">
      <dgm:prSet/>
      <dgm:spPr/>
      <dgm:t>
        <a:bodyPr/>
        <a:lstStyle/>
        <a:p>
          <a:endParaRPr lang="fr-FR"/>
        </a:p>
      </dgm:t>
    </dgm:pt>
    <dgm:pt modelId="{BA864DDD-62DF-40BF-8D36-5BF664A05AA8}" type="sibTrans" cxnId="{2B18E391-9058-447A-AB86-EBB7210D9396}">
      <dgm:prSet/>
      <dgm:spPr/>
      <dgm:t>
        <a:bodyPr/>
        <a:lstStyle/>
        <a:p>
          <a:endParaRPr lang="fr-FR"/>
        </a:p>
      </dgm:t>
    </dgm:pt>
    <dgm:pt modelId="{753DD05E-A55F-42E6-8C26-3D1D30742932}" type="pres">
      <dgm:prSet presAssocID="{6E2E9D34-0AF0-4690-BA39-E8D5B84AE26A}" presName="diagram" presStyleCnt="0">
        <dgm:presLayoutVars>
          <dgm:dir/>
          <dgm:resizeHandles val="exact"/>
        </dgm:presLayoutVars>
      </dgm:prSet>
      <dgm:spPr/>
    </dgm:pt>
    <dgm:pt modelId="{AD145667-B7D8-48DD-A4C3-1FB38A2CE16C}" type="pres">
      <dgm:prSet presAssocID="{DAE8FB67-FBB2-44A2-B790-7BFE15FCF4B2}" presName="node" presStyleLbl="node1" presStyleIdx="0" presStyleCnt="3">
        <dgm:presLayoutVars>
          <dgm:bulletEnabled val="1"/>
        </dgm:presLayoutVars>
      </dgm:prSet>
      <dgm:spPr/>
    </dgm:pt>
    <dgm:pt modelId="{01F0545E-894C-43E6-B64E-8B7FA815C07F}" type="pres">
      <dgm:prSet presAssocID="{6A9E4F91-9176-4B0F-BC09-1966986253AE}" presName="sibTrans" presStyleCnt="0"/>
      <dgm:spPr/>
    </dgm:pt>
    <dgm:pt modelId="{6FA966CB-8CCD-4916-A648-A03574A6E28C}" type="pres">
      <dgm:prSet presAssocID="{91F1E3C6-32B0-4845-9BBE-5A72A73F6C02}" presName="node" presStyleLbl="node1" presStyleIdx="1" presStyleCnt="3">
        <dgm:presLayoutVars>
          <dgm:bulletEnabled val="1"/>
        </dgm:presLayoutVars>
      </dgm:prSet>
      <dgm:spPr/>
    </dgm:pt>
    <dgm:pt modelId="{BCBD75B2-6E15-444D-B8E2-D43A45C6647D}" type="pres">
      <dgm:prSet presAssocID="{4575EC37-33F6-4CB4-8657-6634AF5FEF35}" presName="sibTrans" presStyleCnt="0"/>
      <dgm:spPr/>
    </dgm:pt>
    <dgm:pt modelId="{88995116-46FC-4CF8-8515-38C4FBF857D4}" type="pres">
      <dgm:prSet presAssocID="{B5713DD2-CF30-4E9E-AF67-D977C8D80FAF}" presName="node" presStyleLbl="node1" presStyleIdx="2" presStyleCnt="3">
        <dgm:presLayoutVars>
          <dgm:bulletEnabled val="1"/>
        </dgm:presLayoutVars>
      </dgm:prSet>
      <dgm:spPr/>
    </dgm:pt>
  </dgm:ptLst>
  <dgm:cxnLst>
    <dgm:cxn modelId="{5CC5D21C-A4C0-4FD8-BFDE-3067FE690EBC}" type="presOf" srcId="{91F1E3C6-32B0-4845-9BBE-5A72A73F6C02}" destId="{6FA966CB-8CCD-4916-A648-A03574A6E28C}" srcOrd="0" destOrd="0" presId="urn:microsoft.com/office/officeart/2005/8/layout/default"/>
    <dgm:cxn modelId="{3962ED24-3F90-482D-B784-B1016565A583}" type="presOf" srcId="{DAE8FB67-FBB2-44A2-B790-7BFE15FCF4B2}" destId="{AD145667-B7D8-48DD-A4C3-1FB38A2CE16C}" srcOrd="0" destOrd="0" presId="urn:microsoft.com/office/officeart/2005/8/layout/default"/>
    <dgm:cxn modelId="{FC64D545-C748-46BC-B6F3-21B480BE6067}" type="presOf" srcId="{6E2E9D34-0AF0-4690-BA39-E8D5B84AE26A}" destId="{753DD05E-A55F-42E6-8C26-3D1D30742932}" srcOrd="0" destOrd="0" presId="urn:microsoft.com/office/officeart/2005/8/layout/default"/>
    <dgm:cxn modelId="{9F107268-FF91-451C-A7BF-912203817965}" srcId="{6E2E9D34-0AF0-4690-BA39-E8D5B84AE26A}" destId="{DAE8FB67-FBB2-44A2-B790-7BFE15FCF4B2}" srcOrd="0" destOrd="0" parTransId="{9BD3CABB-E47A-49DC-9CE0-6DBE62C1430A}" sibTransId="{6A9E4F91-9176-4B0F-BC09-1966986253AE}"/>
    <dgm:cxn modelId="{2B18E391-9058-447A-AB86-EBB7210D9396}" srcId="{6E2E9D34-0AF0-4690-BA39-E8D5B84AE26A}" destId="{B5713DD2-CF30-4E9E-AF67-D977C8D80FAF}" srcOrd="2" destOrd="0" parTransId="{78BA8FB1-629A-4093-A592-26B3A4EAB4C7}" sibTransId="{BA864DDD-62DF-40BF-8D36-5BF664A05AA8}"/>
    <dgm:cxn modelId="{4C62E7CD-7694-4D61-9368-61940587ADB6}" srcId="{6E2E9D34-0AF0-4690-BA39-E8D5B84AE26A}" destId="{91F1E3C6-32B0-4845-9BBE-5A72A73F6C02}" srcOrd="1" destOrd="0" parTransId="{CD1C7BAA-9540-403C-A8BC-EB53E4C5CB60}" sibTransId="{4575EC37-33F6-4CB4-8657-6634AF5FEF35}"/>
    <dgm:cxn modelId="{459DFBF7-9126-4A64-8708-44C77EC29B22}" type="presOf" srcId="{B5713DD2-CF30-4E9E-AF67-D977C8D80FAF}" destId="{88995116-46FC-4CF8-8515-38C4FBF857D4}" srcOrd="0" destOrd="0" presId="urn:microsoft.com/office/officeart/2005/8/layout/default"/>
    <dgm:cxn modelId="{C2B6CC82-9444-4763-A9C0-69E103268C99}" type="presParOf" srcId="{753DD05E-A55F-42E6-8C26-3D1D30742932}" destId="{AD145667-B7D8-48DD-A4C3-1FB38A2CE16C}" srcOrd="0" destOrd="0" presId="urn:microsoft.com/office/officeart/2005/8/layout/default"/>
    <dgm:cxn modelId="{953B1E73-BBEA-4095-BE37-B0EB99236196}" type="presParOf" srcId="{753DD05E-A55F-42E6-8C26-3D1D30742932}" destId="{01F0545E-894C-43E6-B64E-8B7FA815C07F}" srcOrd="1" destOrd="0" presId="urn:microsoft.com/office/officeart/2005/8/layout/default"/>
    <dgm:cxn modelId="{C0692421-3E33-4845-9B16-511EE8A38EA5}" type="presParOf" srcId="{753DD05E-A55F-42E6-8C26-3D1D30742932}" destId="{6FA966CB-8CCD-4916-A648-A03574A6E28C}" srcOrd="2" destOrd="0" presId="urn:microsoft.com/office/officeart/2005/8/layout/default"/>
    <dgm:cxn modelId="{2ED222D2-4392-4E09-9DB9-C59A7785DA41}" type="presParOf" srcId="{753DD05E-A55F-42E6-8C26-3D1D30742932}" destId="{BCBD75B2-6E15-444D-B8E2-D43A45C6647D}" srcOrd="3" destOrd="0" presId="urn:microsoft.com/office/officeart/2005/8/layout/default"/>
    <dgm:cxn modelId="{281980F5-D63C-4A95-9342-33E71DDC8CD3}" type="presParOf" srcId="{753DD05E-A55F-42E6-8C26-3D1D30742932}" destId="{88995116-46FC-4CF8-8515-38C4FBF857D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3CB04E-AACC-499F-A3A4-BEE653EC9030}">
      <dsp:nvSpPr>
        <dsp:cNvPr id="0" name=""/>
        <dsp:cNvSpPr/>
      </dsp:nvSpPr>
      <dsp:spPr>
        <a:xfrm>
          <a:off x="616949" y="372311"/>
          <a:ext cx="1818562" cy="18185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6F300F-C95B-40A7-94B3-B2CC445B9970}">
      <dsp:nvSpPr>
        <dsp:cNvPr id="0" name=""/>
        <dsp:cNvSpPr/>
      </dsp:nvSpPr>
      <dsp:spPr>
        <a:xfrm>
          <a:off x="1004512" y="759874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508A3-F4D2-4215-A22A-63BCA0C486E3}">
      <dsp:nvSpPr>
        <dsp:cNvPr id="0" name=""/>
        <dsp:cNvSpPr/>
      </dsp:nvSpPr>
      <dsp:spPr>
        <a:xfrm>
          <a:off x="35606" y="2757312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2600" kern="1200" dirty="0"/>
            <a:t>Décret             2022-1608</a:t>
          </a:r>
          <a:endParaRPr lang="en-US" sz="2600" kern="1200" dirty="0"/>
        </a:p>
      </dsp:txBody>
      <dsp:txXfrm>
        <a:off x="35606" y="2757312"/>
        <a:ext cx="2981250" cy="720000"/>
      </dsp:txXfrm>
    </dsp:sp>
    <dsp:sp modelId="{BCA21DFD-65A9-493B-B1A3-74AD750C4457}">
      <dsp:nvSpPr>
        <dsp:cNvPr id="0" name=""/>
        <dsp:cNvSpPr/>
      </dsp:nvSpPr>
      <dsp:spPr>
        <a:xfrm>
          <a:off x="4119918" y="372311"/>
          <a:ext cx="1818562" cy="18185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92481B-4801-4395-818F-7BD105DA91DB}">
      <dsp:nvSpPr>
        <dsp:cNvPr id="0" name=""/>
        <dsp:cNvSpPr/>
      </dsp:nvSpPr>
      <dsp:spPr>
        <a:xfrm>
          <a:off x="4507481" y="759874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54A7B6-A9F9-4053-ABB7-351252EA3C72}">
      <dsp:nvSpPr>
        <dsp:cNvPr id="0" name=""/>
        <dsp:cNvSpPr/>
      </dsp:nvSpPr>
      <dsp:spPr>
        <a:xfrm>
          <a:off x="3538574" y="2757312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2600" kern="1200"/>
            <a:t>11,27 € brut/mois</a:t>
          </a:r>
          <a:endParaRPr lang="en-US" sz="2600" kern="1200"/>
        </a:p>
      </dsp:txBody>
      <dsp:txXfrm>
        <a:off x="3538574" y="2757312"/>
        <a:ext cx="2981250" cy="720000"/>
      </dsp:txXfrm>
    </dsp:sp>
    <dsp:sp modelId="{52E915D6-A54C-4CDE-8FCB-702978D3C748}">
      <dsp:nvSpPr>
        <dsp:cNvPr id="0" name=""/>
        <dsp:cNvSpPr/>
      </dsp:nvSpPr>
      <dsp:spPr>
        <a:xfrm>
          <a:off x="7622887" y="372311"/>
          <a:ext cx="1818562" cy="18185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1BA12A-06C1-480F-9D07-91FF60F5A23D}">
      <dsp:nvSpPr>
        <dsp:cNvPr id="0" name=""/>
        <dsp:cNvSpPr/>
      </dsp:nvSpPr>
      <dsp:spPr>
        <a:xfrm>
          <a:off x="8010450" y="759874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44CFAB-9C60-4448-B400-440AF12C2844}">
      <dsp:nvSpPr>
        <dsp:cNvPr id="0" name=""/>
        <dsp:cNvSpPr/>
      </dsp:nvSpPr>
      <dsp:spPr>
        <a:xfrm>
          <a:off x="7041543" y="2757312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2600" kern="1200"/>
            <a:t>1709,28 € brut/mois</a:t>
          </a:r>
          <a:endParaRPr lang="en-US" sz="2600" kern="1200"/>
        </a:p>
      </dsp:txBody>
      <dsp:txXfrm>
        <a:off x="7041543" y="2757312"/>
        <a:ext cx="2981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5106A9-99B2-442A-B975-6C06D2D834A2}">
      <dsp:nvSpPr>
        <dsp:cNvPr id="0" name=""/>
        <dsp:cNvSpPr/>
      </dsp:nvSpPr>
      <dsp:spPr>
        <a:xfrm>
          <a:off x="0" y="877323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F4D81-E518-4268-A323-F2614E1A851E}">
      <dsp:nvSpPr>
        <dsp:cNvPr id="0" name=""/>
        <dsp:cNvSpPr/>
      </dsp:nvSpPr>
      <dsp:spPr>
        <a:xfrm>
          <a:off x="314325" y="1175932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300" kern="1200" dirty="0"/>
            <a:t>Décret             2022-1615</a:t>
          </a:r>
          <a:endParaRPr lang="en-US" sz="3300" kern="1200" dirty="0"/>
        </a:p>
      </dsp:txBody>
      <dsp:txXfrm>
        <a:off x="366939" y="1228546"/>
        <a:ext cx="2723696" cy="1691139"/>
      </dsp:txXfrm>
    </dsp:sp>
    <dsp:sp modelId="{0D6398FE-E608-4D2E-847B-B423602C1CFF}">
      <dsp:nvSpPr>
        <dsp:cNvPr id="0" name=""/>
        <dsp:cNvSpPr/>
      </dsp:nvSpPr>
      <dsp:spPr>
        <a:xfrm>
          <a:off x="3457574" y="877323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4B22A5-0921-463A-9889-09C485385360}">
      <dsp:nvSpPr>
        <dsp:cNvPr id="0" name=""/>
        <dsp:cNvSpPr/>
      </dsp:nvSpPr>
      <dsp:spPr>
        <a:xfrm>
          <a:off x="3771900" y="1175932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300" kern="1200" dirty="0" err="1"/>
            <a:t>Indice</a:t>
          </a:r>
          <a:r>
            <a:rPr lang="en-US" sz="3300" kern="1200" dirty="0"/>
            <a:t> </a:t>
          </a:r>
          <a:r>
            <a:rPr lang="en-US" sz="3300" kern="1200" dirty="0" err="1"/>
            <a:t>Majore</a:t>
          </a:r>
          <a:r>
            <a:rPr lang="en-US" sz="3300" kern="1200" dirty="0"/>
            <a:t> 353</a:t>
          </a:r>
        </a:p>
      </dsp:txBody>
      <dsp:txXfrm>
        <a:off x="3824514" y="1228546"/>
        <a:ext cx="2723696" cy="1691139"/>
      </dsp:txXfrm>
    </dsp:sp>
    <dsp:sp modelId="{CF319464-A510-4C52-807C-BF2BA409403D}">
      <dsp:nvSpPr>
        <dsp:cNvPr id="0" name=""/>
        <dsp:cNvSpPr/>
      </dsp:nvSpPr>
      <dsp:spPr>
        <a:xfrm>
          <a:off x="6915149" y="877323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C5611E-3772-4D87-997B-71BA82F33694}">
      <dsp:nvSpPr>
        <dsp:cNvPr id="0" name=""/>
        <dsp:cNvSpPr/>
      </dsp:nvSpPr>
      <dsp:spPr>
        <a:xfrm>
          <a:off x="7229475" y="1175932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300" kern="1200" dirty="0"/>
            <a:t>1712,06 € brut/mois</a:t>
          </a:r>
          <a:endParaRPr lang="en-US" sz="3300" kern="1200" dirty="0"/>
        </a:p>
      </dsp:txBody>
      <dsp:txXfrm>
        <a:off x="7282089" y="1228546"/>
        <a:ext cx="2723696" cy="1691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D4725-D75E-4944-A847-C685ABCA40C9}">
      <dsp:nvSpPr>
        <dsp:cNvPr id="0" name=""/>
        <dsp:cNvSpPr/>
      </dsp:nvSpPr>
      <dsp:spPr>
        <a:xfrm>
          <a:off x="0" y="0"/>
          <a:ext cx="5829300" cy="1600200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600" b="0" i="0" kern="1200" dirty="0"/>
            <a:t>Arrêté du 9 décembre 2022 </a:t>
          </a:r>
          <a:endParaRPr lang="en-US" sz="3600" kern="1200" dirty="0"/>
        </a:p>
      </dsp:txBody>
      <dsp:txXfrm>
        <a:off x="46868" y="46868"/>
        <a:ext cx="4102559" cy="1506464"/>
      </dsp:txXfrm>
    </dsp:sp>
    <dsp:sp modelId="{5E77F07E-F816-4C64-B992-82A46E0DB589}">
      <dsp:nvSpPr>
        <dsp:cNvPr id="0" name=""/>
        <dsp:cNvSpPr/>
      </dsp:nvSpPr>
      <dsp:spPr>
        <a:xfrm>
          <a:off x="514349" y="1866899"/>
          <a:ext cx="5829300" cy="1600200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600" kern="1200" dirty="0"/>
            <a:t>3 666 euros 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600" kern="1200" dirty="0" err="1"/>
            <a:t>mois</a:t>
          </a:r>
          <a:endParaRPr lang="en-US" sz="3600" kern="1200" dirty="0"/>
        </a:p>
      </dsp:txBody>
      <dsp:txXfrm>
        <a:off x="561217" y="1913767"/>
        <a:ext cx="4181084" cy="1506464"/>
      </dsp:txXfrm>
    </dsp:sp>
    <dsp:sp modelId="{1491E5CE-F11E-467D-902B-F68EBBFECCBB}">
      <dsp:nvSpPr>
        <dsp:cNvPr id="0" name=""/>
        <dsp:cNvSpPr/>
      </dsp:nvSpPr>
      <dsp:spPr>
        <a:xfrm>
          <a:off x="1028699" y="3733799"/>
          <a:ext cx="5829300" cy="1600200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600" kern="1200" dirty="0"/>
            <a:t>43 992 euros 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600" kern="1200" dirty="0"/>
            <a:t>année</a:t>
          </a:r>
          <a:endParaRPr lang="en-US" sz="3600" kern="1200" dirty="0"/>
        </a:p>
      </dsp:txBody>
      <dsp:txXfrm>
        <a:off x="1075567" y="3780667"/>
        <a:ext cx="4181084" cy="1506464"/>
      </dsp:txXfrm>
    </dsp:sp>
    <dsp:sp modelId="{6E0FEE79-D80B-4B21-846D-0B0BAE0B8C3A}">
      <dsp:nvSpPr>
        <dsp:cNvPr id="0" name=""/>
        <dsp:cNvSpPr/>
      </dsp:nvSpPr>
      <dsp:spPr>
        <a:xfrm>
          <a:off x="4789170" y="1213485"/>
          <a:ext cx="1040130" cy="104013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023199" y="1213485"/>
        <a:ext cx="572072" cy="782698"/>
      </dsp:txXfrm>
    </dsp:sp>
    <dsp:sp modelId="{EAD1FC8C-67A4-4C87-B317-1B6A18B54355}">
      <dsp:nvSpPr>
        <dsp:cNvPr id="0" name=""/>
        <dsp:cNvSpPr/>
      </dsp:nvSpPr>
      <dsp:spPr>
        <a:xfrm>
          <a:off x="5303520" y="3069717"/>
          <a:ext cx="1040130" cy="104013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537549" y="3069717"/>
        <a:ext cx="572072" cy="7826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39727-C4F3-4D16-B953-C84B4210FF99}">
      <dsp:nvSpPr>
        <dsp:cNvPr id="0" name=""/>
        <dsp:cNvSpPr/>
      </dsp:nvSpPr>
      <dsp:spPr>
        <a:xfrm>
          <a:off x="0" y="981837"/>
          <a:ext cx="3143249" cy="18859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700" kern="1200" dirty="0" err="1"/>
            <a:t>Indemnite</a:t>
          </a:r>
          <a:r>
            <a:rPr lang="fr-FR" sz="3700" kern="1200" dirty="0"/>
            <a:t> 0039</a:t>
          </a:r>
          <a:endParaRPr lang="en-US" sz="3700" kern="1200" dirty="0"/>
        </a:p>
      </dsp:txBody>
      <dsp:txXfrm>
        <a:off x="0" y="981837"/>
        <a:ext cx="3143249" cy="1885950"/>
      </dsp:txXfrm>
    </dsp:sp>
    <dsp:sp modelId="{D5105857-3150-469D-98D8-78989AA976E2}">
      <dsp:nvSpPr>
        <dsp:cNvPr id="0" name=""/>
        <dsp:cNvSpPr/>
      </dsp:nvSpPr>
      <dsp:spPr>
        <a:xfrm>
          <a:off x="3457575" y="981837"/>
          <a:ext cx="3143249" cy="1885950"/>
        </a:xfrm>
        <a:prstGeom prst="rect">
          <a:avLst/>
        </a:prstGeom>
        <a:solidFill>
          <a:schemeClr val="accent4">
            <a:hueOff val="3742489"/>
            <a:satOff val="-20694"/>
            <a:lumOff val="-176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700" kern="1200" dirty="0"/>
            <a:t>96,36 €    par   mois</a:t>
          </a:r>
          <a:endParaRPr lang="en-US" sz="3700" kern="1200" dirty="0"/>
        </a:p>
      </dsp:txBody>
      <dsp:txXfrm>
        <a:off x="3457575" y="981837"/>
        <a:ext cx="3143249" cy="1885950"/>
      </dsp:txXfrm>
    </dsp:sp>
    <dsp:sp modelId="{E161DE62-1201-4469-85CF-4A3766CD822D}">
      <dsp:nvSpPr>
        <dsp:cNvPr id="0" name=""/>
        <dsp:cNvSpPr/>
      </dsp:nvSpPr>
      <dsp:spPr>
        <a:xfrm>
          <a:off x="6915149" y="981837"/>
          <a:ext cx="3143249" cy="1885950"/>
        </a:xfrm>
        <a:prstGeom prst="rect">
          <a:avLst/>
        </a:prstGeom>
        <a:solidFill>
          <a:schemeClr val="accent4">
            <a:hueOff val="7484979"/>
            <a:satOff val="-41387"/>
            <a:lumOff val="-3529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700" kern="1200" dirty="0"/>
            <a:t>Décret 2010-676</a:t>
          </a:r>
          <a:endParaRPr lang="en-US" sz="3700" kern="1200" dirty="0"/>
        </a:p>
      </dsp:txBody>
      <dsp:txXfrm>
        <a:off x="6915149" y="981837"/>
        <a:ext cx="3143249" cy="18859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5D627-F1E6-4672-A574-423D74D1C1D8}">
      <dsp:nvSpPr>
        <dsp:cNvPr id="0" name=""/>
        <dsp:cNvSpPr/>
      </dsp:nvSpPr>
      <dsp:spPr>
        <a:xfrm>
          <a:off x="0" y="3007"/>
          <a:ext cx="10058399" cy="6406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933D21-89C9-4675-95E3-88C584685CD0}">
      <dsp:nvSpPr>
        <dsp:cNvPr id="0" name=""/>
        <dsp:cNvSpPr/>
      </dsp:nvSpPr>
      <dsp:spPr>
        <a:xfrm>
          <a:off x="193781" y="147142"/>
          <a:ext cx="352330" cy="3523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639B8-5D93-4A37-8115-EB66803CDDBE}">
      <dsp:nvSpPr>
        <dsp:cNvPr id="0" name=""/>
        <dsp:cNvSpPr/>
      </dsp:nvSpPr>
      <dsp:spPr>
        <a:xfrm>
          <a:off x="739894" y="3007"/>
          <a:ext cx="9318505" cy="640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97" tIns="67797" rIns="67797" bIns="6779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100 € de 30 à 59 jours</a:t>
          </a:r>
          <a:endParaRPr lang="en-US" sz="1600" kern="1200"/>
        </a:p>
      </dsp:txBody>
      <dsp:txXfrm>
        <a:off x="739894" y="3007"/>
        <a:ext cx="9318505" cy="640601"/>
      </dsp:txXfrm>
    </dsp:sp>
    <dsp:sp modelId="{44342EA9-5D13-4F02-93D2-865FD7B3FD45}">
      <dsp:nvSpPr>
        <dsp:cNvPr id="0" name=""/>
        <dsp:cNvSpPr/>
      </dsp:nvSpPr>
      <dsp:spPr>
        <a:xfrm>
          <a:off x="0" y="803759"/>
          <a:ext cx="10058399" cy="6406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396AC5-722B-4CC5-A926-084302739077}">
      <dsp:nvSpPr>
        <dsp:cNvPr id="0" name=""/>
        <dsp:cNvSpPr/>
      </dsp:nvSpPr>
      <dsp:spPr>
        <a:xfrm>
          <a:off x="193781" y="947894"/>
          <a:ext cx="352330" cy="3523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F9B65-2798-4332-8E47-BD62C6D432B1}">
      <dsp:nvSpPr>
        <dsp:cNvPr id="0" name=""/>
        <dsp:cNvSpPr/>
      </dsp:nvSpPr>
      <dsp:spPr>
        <a:xfrm>
          <a:off x="739894" y="803759"/>
          <a:ext cx="9318505" cy="640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97" tIns="67797" rIns="67797" bIns="6779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200 € de 60 à 99 jours</a:t>
          </a:r>
          <a:endParaRPr lang="en-US" sz="1600" kern="1200"/>
        </a:p>
      </dsp:txBody>
      <dsp:txXfrm>
        <a:off x="739894" y="803759"/>
        <a:ext cx="9318505" cy="640601"/>
      </dsp:txXfrm>
    </dsp:sp>
    <dsp:sp modelId="{56A915B4-CC0D-45FF-9288-1BEB363093F1}">
      <dsp:nvSpPr>
        <dsp:cNvPr id="0" name=""/>
        <dsp:cNvSpPr/>
      </dsp:nvSpPr>
      <dsp:spPr>
        <a:xfrm>
          <a:off x="0" y="1604511"/>
          <a:ext cx="10058399" cy="6406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22F0DE-0A2B-4049-884F-5B25D4750B09}">
      <dsp:nvSpPr>
        <dsp:cNvPr id="0" name=""/>
        <dsp:cNvSpPr/>
      </dsp:nvSpPr>
      <dsp:spPr>
        <a:xfrm>
          <a:off x="193781" y="1748646"/>
          <a:ext cx="352330" cy="3523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1C4C12-AAEA-4CFC-BF04-982FA89B6AAF}">
      <dsp:nvSpPr>
        <dsp:cNvPr id="0" name=""/>
        <dsp:cNvSpPr/>
      </dsp:nvSpPr>
      <dsp:spPr>
        <a:xfrm>
          <a:off x="739894" y="1604511"/>
          <a:ext cx="9318505" cy="640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97" tIns="67797" rIns="67797" bIns="6779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300 € à partir de 100 jours</a:t>
          </a:r>
        </a:p>
      </dsp:txBody>
      <dsp:txXfrm>
        <a:off x="739894" y="1604511"/>
        <a:ext cx="9318505" cy="640601"/>
      </dsp:txXfrm>
    </dsp:sp>
    <dsp:sp modelId="{67E93407-FFE8-44B9-91DB-0C8CC59BB0B5}">
      <dsp:nvSpPr>
        <dsp:cNvPr id="0" name=""/>
        <dsp:cNvSpPr/>
      </dsp:nvSpPr>
      <dsp:spPr>
        <a:xfrm>
          <a:off x="0" y="2420387"/>
          <a:ext cx="10058399" cy="6406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E138A-83FE-461B-8635-EB50B72106CA}">
      <dsp:nvSpPr>
        <dsp:cNvPr id="0" name=""/>
        <dsp:cNvSpPr/>
      </dsp:nvSpPr>
      <dsp:spPr>
        <a:xfrm>
          <a:off x="193781" y="2549398"/>
          <a:ext cx="352330" cy="3523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3675F1-68B1-4D73-AF6A-A87E2F28E525}">
      <dsp:nvSpPr>
        <dsp:cNvPr id="0" name=""/>
        <dsp:cNvSpPr/>
      </dsp:nvSpPr>
      <dsp:spPr>
        <a:xfrm>
          <a:off x="739894" y="2405263"/>
          <a:ext cx="9318505" cy="640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97" tIns="67797" rIns="67797" bIns="6779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Cumulable avec l’ </a:t>
          </a:r>
          <a:r>
            <a:rPr lang="en-US" sz="1600" kern="1200" dirty="0" err="1"/>
            <a:t>indemnité</a:t>
          </a:r>
          <a:r>
            <a:rPr lang="en-US" sz="1600" kern="1200" dirty="0"/>
            <a:t> de </a:t>
          </a:r>
          <a:r>
            <a:rPr lang="en-US" sz="1600" kern="1200" dirty="0" err="1"/>
            <a:t>remboursement</a:t>
          </a:r>
          <a:r>
            <a:rPr lang="en-US" sz="1600" kern="1200" dirty="0"/>
            <a:t> </a:t>
          </a:r>
          <a:r>
            <a:rPr lang="en-US" sz="1600" kern="1200" dirty="0" err="1"/>
            <a:t>trajet</a:t>
          </a:r>
          <a:r>
            <a:rPr lang="en-US" sz="1600" kern="1200" dirty="0"/>
            <a:t> domicile travail </a:t>
          </a:r>
          <a:r>
            <a:rPr lang="en-US" sz="1600" kern="1200" dirty="0" err="1"/>
            <a:t>depuis</a:t>
          </a:r>
          <a:r>
            <a:rPr lang="en-US" sz="1600" kern="1200" dirty="0"/>
            <a:t> le 01/09/2022</a:t>
          </a:r>
        </a:p>
      </dsp:txBody>
      <dsp:txXfrm>
        <a:off x="739894" y="2405263"/>
        <a:ext cx="9318505" cy="640601"/>
      </dsp:txXfrm>
    </dsp:sp>
    <dsp:sp modelId="{3C9450AD-B31F-4E9C-A305-FB4716D4F9A5}">
      <dsp:nvSpPr>
        <dsp:cNvPr id="0" name=""/>
        <dsp:cNvSpPr/>
      </dsp:nvSpPr>
      <dsp:spPr>
        <a:xfrm>
          <a:off x="0" y="3206014"/>
          <a:ext cx="10058399" cy="64060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A5ABC4-8A2E-466A-AA79-1BBAC91A3B0B}">
      <dsp:nvSpPr>
        <dsp:cNvPr id="0" name=""/>
        <dsp:cNvSpPr/>
      </dsp:nvSpPr>
      <dsp:spPr>
        <a:xfrm>
          <a:off x="193781" y="3350150"/>
          <a:ext cx="352330" cy="35233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E60EA4-146F-4E07-9C8C-07CC409495D4}">
      <dsp:nvSpPr>
        <dsp:cNvPr id="0" name=""/>
        <dsp:cNvSpPr/>
      </dsp:nvSpPr>
      <dsp:spPr>
        <a:xfrm>
          <a:off x="739894" y="3206014"/>
          <a:ext cx="9318505" cy="640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797" tIns="67797" rIns="67797" bIns="67797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Indemnité 0041 versée l’ année suivante</a:t>
          </a:r>
          <a:endParaRPr lang="en-US" sz="1600" kern="1200" dirty="0"/>
        </a:p>
      </dsp:txBody>
      <dsp:txXfrm>
        <a:off x="739894" y="3206014"/>
        <a:ext cx="9318505" cy="6406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77931A-6CD0-4AE0-BF28-E1DAE347C4F6}">
      <dsp:nvSpPr>
        <dsp:cNvPr id="0" name=""/>
        <dsp:cNvSpPr/>
      </dsp:nvSpPr>
      <dsp:spPr>
        <a:xfrm>
          <a:off x="0" y="877323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B366E0-4CBA-4A60-BFBC-461DEAD3DF34}">
      <dsp:nvSpPr>
        <dsp:cNvPr id="0" name=""/>
        <dsp:cNvSpPr/>
      </dsp:nvSpPr>
      <dsp:spPr>
        <a:xfrm>
          <a:off x="314325" y="1175932"/>
          <a:ext cx="2828924" cy="179636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400" kern="1200" dirty="0" err="1"/>
            <a:t>Arrete</a:t>
          </a:r>
          <a:r>
            <a:rPr lang="fr-FR" sz="3400" kern="1200" dirty="0"/>
            <a:t> du 23/11/2022</a:t>
          </a:r>
          <a:endParaRPr lang="en-US" sz="3400" kern="1200" dirty="0"/>
        </a:p>
      </dsp:txBody>
      <dsp:txXfrm>
        <a:off x="366939" y="1228546"/>
        <a:ext cx="2723696" cy="1691139"/>
      </dsp:txXfrm>
    </dsp:sp>
    <dsp:sp modelId="{B373F372-02F1-4CC4-B697-969DC8338167}">
      <dsp:nvSpPr>
        <dsp:cNvPr id="0" name=""/>
        <dsp:cNvSpPr/>
      </dsp:nvSpPr>
      <dsp:spPr>
        <a:xfrm>
          <a:off x="3457574" y="877323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AFE49-0E72-4F64-9B24-FC09ED834C7C}">
      <dsp:nvSpPr>
        <dsp:cNvPr id="0" name=""/>
        <dsp:cNvSpPr/>
      </dsp:nvSpPr>
      <dsp:spPr>
        <a:xfrm>
          <a:off x="3771899" y="1175932"/>
          <a:ext cx="2828924" cy="179636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400" kern="1200"/>
            <a:t>2,88 €    par   jour</a:t>
          </a:r>
          <a:endParaRPr lang="en-US" sz="3400" kern="1200" dirty="0"/>
        </a:p>
      </dsp:txBody>
      <dsp:txXfrm>
        <a:off x="3824513" y="1228546"/>
        <a:ext cx="2723696" cy="1691139"/>
      </dsp:txXfrm>
    </dsp:sp>
    <dsp:sp modelId="{FFCA0E71-C17D-40F1-B1CE-49F5968A87BD}">
      <dsp:nvSpPr>
        <dsp:cNvPr id="0" name=""/>
        <dsp:cNvSpPr/>
      </dsp:nvSpPr>
      <dsp:spPr>
        <a:xfrm>
          <a:off x="6915149" y="877323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926B4-3248-45B0-A059-D4A0BD4AB122}">
      <dsp:nvSpPr>
        <dsp:cNvPr id="0" name=""/>
        <dsp:cNvSpPr/>
      </dsp:nvSpPr>
      <dsp:spPr>
        <a:xfrm>
          <a:off x="7229475" y="1175932"/>
          <a:ext cx="2828924" cy="179636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FR" sz="3400" kern="1200" dirty="0"/>
            <a:t>253,44 € / an</a:t>
          </a:r>
          <a:endParaRPr lang="en-US" sz="3400" kern="1200" dirty="0"/>
        </a:p>
      </dsp:txBody>
      <dsp:txXfrm>
        <a:off x="7282089" y="1228546"/>
        <a:ext cx="2723696" cy="16911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145667-B7D8-48DD-A4C3-1FB38A2CE16C}">
      <dsp:nvSpPr>
        <dsp:cNvPr id="0" name=""/>
        <dsp:cNvSpPr/>
      </dsp:nvSpPr>
      <dsp:spPr>
        <a:xfrm>
          <a:off x="0" y="635862"/>
          <a:ext cx="3143249" cy="18859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600" kern="1200" dirty="0"/>
            <a:t>Juridique</a:t>
          </a:r>
        </a:p>
      </dsp:txBody>
      <dsp:txXfrm>
        <a:off x="0" y="635862"/>
        <a:ext cx="3143249" cy="1885950"/>
      </dsp:txXfrm>
    </dsp:sp>
    <dsp:sp modelId="{6FA966CB-8CCD-4916-A648-A03574A6E28C}">
      <dsp:nvSpPr>
        <dsp:cNvPr id="0" name=""/>
        <dsp:cNvSpPr/>
      </dsp:nvSpPr>
      <dsp:spPr>
        <a:xfrm>
          <a:off x="3457575" y="635862"/>
          <a:ext cx="3143249" cy="1885950"/>
        </a:xfrm>
        <a:prstGeom prst="rect">
          <a:avLst/>
        </a:prstGeom>
        <a:solidFill>
          <a:schemeClr val="accent3">
            <a:hueOff val="-808782"/>
            <a:satOff val="20694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600" kern="1200" dirty="0"/>
            <a:t>Paie</a:t>
          </a:r>
        </a:p>
      </dsp:txBody>
      <dsp:txXfrm>
        <a:off x="3457575" y="635862"/>
        <a:ext cx="3143249" cy="1885950"/>
      </dsp:txXfrm>
    </dsp:sp>
    <dsp:sp modelId="{88995116-46FC-4CF8-8515-38C4FBF857D4}">
      <dsp:nvSpPr>
        <dsp:cNvPr id="0" name=""/>
        <dsp:cNvSpPr/>
      </dsp:nvSpPr>
      <dsp:spPr>
        <a:xfrm>
          <a:off x="6915149" y="635862"/>
          <a:ext cx="3143249" cy="1885950"/>
        </a:xfrm>
        <a:prstGeom prst="rect">
          <a:avLst/>
        </a:prstGeom>
        <a:solidFill>
          <a:schemeClr val="accent3">
            <a:hueOff val="-1617565"/>
            <a:satOff val="41387"/>
            <a:lumOff val="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600" kern="1200" dirty="0"/>
            <a:t>Chômage</a:t>
          </a:r>
        </a:p>
      </dsp:txBody>
      <dsp:txXfrm>
        <a:off x="6915149" y="635862"/>
        <a:ext cx="3143249" cy="1885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003C3-DCC8-477B-BC75-78B13B5E6212}" type="datetime1">
              <a:rPr lang="fr-FR" smtClean="0"/>
              <a:t>04/01/2023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6E2E5-ADAB-4137-A345-E323F081A15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3944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B675A-4D3F-45B9-ADB1-982BC682FDC9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noProof="0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1F868-EFAF-43FB-80B0-21B4665BF9D8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10755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91F868-EFAF-43FB-80B0-21B4665BF9D8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2631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 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 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necteur droit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 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 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" name="Espace réservé de la date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E2E51B7A-FC01-4A8A-82C1-26AA108FF377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5775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B7083F-AEC5-43AE-ADED-010C61F0B316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7031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necteur droit 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822A5B0F-0190-4989-87EA-06858707B78D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9905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B6DEDC-31BD-45F7-B9FA-3448A7D391AF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9095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FC0D2D-D7FC-480B-B98A-5A84D076445E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4514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3FF39C-9F4D-4592-94E9-06D4CF91E91A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817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024263-4C8D-4687-8A50-1CE21BD25B71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6916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 rtl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D4057022-F049-48D0-99C4-2E9B4B5C2F2D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fr-FR" noProof="0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0753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Espace réservé de l’imag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C6B3997C-00F4-40DE-9140-D9173C5BE909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808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571DA85-EB37-4F72-A98B-4C8BC72BEF13}" type="datetime1">
              <a:rPr lang="fr-FR" noProof="0" smtClean="0"/>
              <a:t>04/01/2023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1640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fpmd-formations.fr/-Calculateurs-.html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2BA1780-A246-4C7F-9267-727EF2F4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46"/>
          <a:stretch/>
        </p:blipFill>
        <p:spPr>
          <a:xfrm>
            <a:off x="145896" y="311779"/>
            <a:ext cx="12156031" cy="683776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1" name="Rectangle 2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D7398C-75E5-4CB0-BA4F-D7D5CF249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775075" cy="1630906"/>
          </a:xfrm>
        </p:spPr>
        <p:txBody>
          <a:bodyPr rtlCol="0">
            <a:normAutofit fontScale="90000"/>
          </a:bodyPr>
          <a:lstStyle/>
          <a:p>
            <a:r>
              <a:rPr lang="fr-FR" sz="4400" dirty="0">
                <a:solidFill>
                  <a:schemeClr val="tx1"/>
                </a:solidFill>
              </a:rPr>
              <a:t>Brèves de nouvelle année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9C3D26-1AEB-424F-ACB9-4AC70D995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686" y="711511"/>
            <a:ext cx="2194042" cy="219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ous-titre 5">
            <a:extLst>
              <a:ext uri="{FF2B5EF4-FFF2-40B4-BE49-F238E27FC236}">
                <a16:creationId xmlns:a16="http://schemas.microsoft.com/office/drawing/2014/main" id="{F47EDCF9-75D9-4477-8DE1-6CFB7D625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516" y="3944947"/>
            <a:ext cx="6004151" cy="457201"/>
          </a:xfrm>
        </p:spPr>
        <p:txBody>
          <a:bodyPr>
            <a:noAutofit/>
          </a:bodyPr>
          <a:lstStyle/>
          <a:p>
            <a:r>
              <a:rPr lang="fr-FR" sz="2500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152082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3A3E7A-87EB-4596-82DC-298238E5A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156" y="1983545"/>
            <a:ext cx="8933688" cy="2283655"/>
          </a:xfrm>
        </p:spPr>
        <p:txBody>
          <a:bodyPr>
            <a:noAutofit/>
          </a:bodyPr>
          <a:lstStyle/>
          <a:p>
            <a:pPr lvl="0"/>
            <a:r>
              <a:rPr lang="fr-FR" sz="3500" dirty="0">
                <a:solidFill>
                  <a:schemeClr val="accent2">
                    <a:lumMod val="50000"/>
                  </a:schemeClr>
                </a:solidFill>
                <a:latin typeface="Angsana New" panose="020B0502040204020203" pitchFamily="18" charset="-34"/>
                <a:cs typeface="Angsana New" panose="020B0502040204020203" pitchFamily="18" charset="-34"/>
              </a:rPr>
              <a:t>En ce début d’ année, je viens vous présenter mes meilleurs vœux pour cette nouvelle année 2023</a:t>
            </a:r>
            <a:br>
              <a:rPr lang="fr-FR" sz="3500" dirty="0">
                <a:latin typeface="Angsana New" panose="020B0502040204020203" pitchFamily="18" charset="-34"/>
                <a:cs typeface="Angsana New" panose="020B0502040204020203" pitchFamily="18" charset="-34"/>
              </a:rPr>
            </a:br>
            <a:endParaRPr lang="fr-FR" sz="35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F8D699-1A3B-48EF-B2B4-2BBB1EAE6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3060" y="3869635"/>
            <a:ext cx="8939784" cy="121919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2060"/>
                </a:solidFill>
                <a:latin typeface="Amasis MT Pro Light" panose="02040304050005020304" pitchFamily="18" charset="0"/>
                <a:cs typeface="Angsana New" panose="020B0502040204020203" pitchFamily="18" charset="-34"/>
              </a:rPr>
              <a:t>Une santé de fer pour mener à bien tous vos projets familiaux, professionnels et sportifs….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2060"/>
                </a:solidFill>
                <a:latin typeface="Amasis MT Pro Light" panose="02040304050005020304" pitchFamily="18" charset="0"/>
                <a:cs typeface="Angsana New" panose="020B0502040204020203" pitchFamily="18" charset="-34"/>
              </a:rPr>
              <a:t>Et tout simplement, être HEUREUX  </a:t>
            </a:r>
            <a:r>
              <a:rPr lang="fr-FR" sz="2000" b="1" dirty="0">
                <a:solidFill>
                  <a:srgbClr val="002060"/>
                </a:solidFill>
                <a:latin typeface="Amasis MT Pro Light" panose="02040304050005020304" pitchFamily="18" charset="0"/>
                <a:cs typeface="Angsana New" panose="020B0502040204020203" pitchFamily="18" charset="-34"/>
                <a:sym typeface="Wingdings" panose="05000000000000000000" pitchFamily="2" charset="2"/>
              </a:rPr>
              <a:t></a:t>
            </a:r>
            <a:br>
              <a:rPr lang="fr-FR" sz="2000" b="1" dirty="0">
                <a:solidFill>
                  <a:srgbClr val="002060"/>
                </a:solidFill>
                <a:latin typeface="Amasis MT Pro Light" panose="02040304050005020304" pitchFamily="18" charset="0"/>
                <a:cs typeface="Angsana New" panose="020B0502040204020203" pitchFamily="18" charset="-34"/>
              </a:rPr>
            </a:br>
            <a:endParaRPr lang="fr-FR" sz="2000" b="1" dirty="0">
              <a:solidFill>
                <a:srgbClr val="002060"/>
              </a:solidFill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07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702F17-594D-46FC-8847-F0F7E07E6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pPr algn="ctr"/>
            <a:r>
              <a:rPr lang="fr-FR" sz="4800" dirty="0"/>
              <a:t>Nouveautés au 01/01/2023</a:t>
            </a:r>
          </a:p>
        </p:txBody>
      </p:sp>
      <p:pic>
        <p:nvPicPr>
          <p:cNvPr id="4" name="Picture 3" descr="Rouleaux de journaux">
            <a:extLst>
              <a:ext uri="{FF2B5EF4-FFF2-40B4-BE49-F238E27FC236}">
                <a16:creationId xmlns:a16="http://schemas.microsoft.com/office/drawing/2014/main" id="{E6B212FF-2CCD-0C80-458D-E9E53823B4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12" b="28751"/>
          <a:stretch/>
        </p:blipFill>
        <p:spPr>
          <a:xfrm>
            <a:off x="1066800" y="2103120"/>
            <a:ext cx="10058400" cy="3849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1932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1470B-A8CF-42D2-AD6E-B5509066F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pPr algn="ctr"/>
            <a:r>
              <a:rPr lang="fr-FR" sz="4500" b="1" dirty="0">
                <a:solidFill>
                  <a:srgbClr val="002060"/>
                </a:solidFill>
              </a:rPr>
              <a:t>Valeur du SMIC au 01/01/2023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AA91F05-C2BB-EA57-542F-F92E40B965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6228222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5924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1470B-A8CF-42D2-AD6E-B5509066F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Indice Minimum Fonction Publique</a:t>
            </a:r>
            <a:br>
              <a:rPr lang="fr-FR" b="1" dirty="0">
                <a:solidFill>
                  <a:srgbClr val="002060"/>
                </a:solidFill>
              </a:rPr>
            </a:br>
            <a:r>
              <a:rPr lang="fr-FR" b="1" dirty="0">
                <a:solidFill>
                  <a:srgbClr val="002060"/>
                </a:solidFill>
              </a:rPr>
              <a:t> au 01/01/2023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AA91F05-C2BB-EA57-542F-F92E40B965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8305623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9216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1470B-A8CF-42D2-AD6E-B5509066F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1"/>
            <a:ext cx="3161963" cy="4485113"/>
          </a:xfrm>
        </p:spPr>
        <p:txBody>
          <a:bodyPr anchor="b">
            <a:normAutofit/>
          </a:bodyPr>
          <a:lstStyle/>
          <a:p>
            <a:pPr algn="ctr"/>
            <a:r>
              <a:rPr lang="fr-FR" sz="4500" b="1" dirty="0">
                <a:solidFill>
                  <a:srgbClr val="002060"/>
                </a:solidFill>
              </a:rPr>
              <a:t>Plafond Sécurité Sociale au 01/01/2023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AA91F05-C2BB-EA57-542F-F92E40B965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1301263"/>
              </p:ext>
            </p:extLst>
          </p:nvPr>
        </p:nvGraphicFramePr>
        <p:xfrm>
          <a:off x="685800" y="609600"/>
          <a:ext cx="6858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0869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1470B-A8CF-42D2-AD6E-B5509066F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Hausse du </a:t>
            </a:r>
            <a:r>
              <a:rPr lang="fr-FR" b="1" u="sng" dirty="0">
                <a:solidFill>
                  <a:srgbClr val="FF0000"/>
                </a:solidFill>
              </a:rPr>
              <a:t>Plafond </a:t>
            </a:r>
            <a:r>
              <a:rPr lang="fr-FR" b="1" dirty="0">
                <a:solidFill>
                  <a:srgbClr val="002060"/>
                </a:solidFill>
              </a:rPr>
              <a:t>de l’indemnité Remboursement Domicile Travail au 01/01/2023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AA91F05-C2BB-EA57-542F-F92E40B965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148741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7959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1470B-A8CF-42D2-AD6E-B5509066F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fr-FR" b="1" dirty="0"/>
              <a:t>Forfait Mobilité durable depuis le 01/01/2022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AA91F05-C2BB-EA57-542F-F92E40B965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774822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8479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1470B-A8CF-42D2-AD6E-B5509066F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Hausse du Plafond de l’indemnité Télétravail au 01/01/2023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AA91F05-C2BB-EA57-542F-F92E40B965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484448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315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87CD85-FBF3-4BFD-8099-84C3148D6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Rappels Important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BED744-799E-1123-8615-2D18771DD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1878" y="2074334"/>
            <a:ext cx="5168348" cy="640080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/>
              <a:t>Base RAFP des agents </a:t>
            </a:r>
            <a:r>
              <a:rPr lang="en-US" dirty="0" err="1"/>
              <a:t>détachés</a:t>
            </a:r>
            <a:r>
              <a:rPr lang="en-US" dirty="0"/>
              <a:t> sur </a:t>
            </a:r>
            <a:r>
              <a:rPr lang="en-US" dirty="0" err="1"/>
              <a:t>contrat</a:t>
            </a:r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79EC2E-2BD8-46BE-BF1A-6793E0216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1878" y="2792472"/>
            <a:ext cx="4951410" cy="3163825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fr-FR" sz="1700" dirty="0"/>
              <a:t>Pour les agents détachés sur contrat, il ne faut pas oublier de réencoder la carte 22 de code 0098 en date du 01/01/2023 sur la paie de janvier 2023.</a:t>
            </a:r>
          </a:p>
          <a:p>
            <a:pPr algn="just">
              <a:lnSpc>
                <a:spcPct val="110000"/>
              </a:lnSpc>
            </a:pPr>
            <a:r>
              <a:rPr lang="fr-FR" sz="1700" dirty="0"/>
              <a:t>Si vous l’avez oublié, demandez à votre DDFIP de l’insérer manuellement sinon vos agents cotiseront mal à la RAFP</a:t>
            </a:r>
          </a:p>
          <a:p>
            <a:pPr algn="just">
              <a:lnSpc>
                <a:spcPct val="110000"/>
              </a:lnSpc>
            </a:pPr>
            <a:r>
              <a:rPr lang="fr-FR" sz="1700" dirty="0"/>
              <a:t>Pour rappel vous devez indiquer en donnée B la valeur en centimes du traitement brut de l’emploi d’origine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1A5060C-8C53-A9C2-2882-1665BF4BA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/>
              <a:t>Annexes de Codification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A8DB165-1D82-33CD-EAFE-F53767372E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/>
          <a:p>
            <a:pPr algn="just"/>
            <a:r>
              <a:rPr lang="en-US" dirty="0"/>
              <a:t>Les annexes de codifications </a:t>
            </a:r>
            <a:r>
              <a:rPr lang="en-US" dirty="0" err="1"/>
              <a:t>sont</a:t>
            </a:r>
            <a:r>
              <a:rPr lang="en-US" dirty="0"/>
              <a:t> mises à jour courant Janvier de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année</a:t>
            </a:r>
            <a:r>
              <a:rPr lang="en-US" dirty="0"/>
              <a:t> par </a:t>
            </a:r>
            <a:r>
              <a:rPr lang="en-US" dirty="0" err="1"/>
              <a:t>Bercy</a:t>
            </a:r>
            <a:r>
              <a:rPr lang="en-US" dirty="0"/>
              <a:t> (DGFIP)</a:t>
            </a:r>
          </a:p>
          <a:p>
            <a:pPr algn="just"/>
            <a:r>
              <a:rPr lang="en-US" dirty="0" err="1"/>
              <a:t>N’hésitez</a:t>
            </a:r>
            <a:r>
              <a:rPr lang="en-US" dirty="0"/>
              <a:t> pas à les </a:t>
            </a:r>
            <a:r>
              <a:rPr lang="en-US" dirty="0" err="1"/>
              <a:t>réclamer</a:t>
            </a:r>
            <a:r>
              <a:rPr lang="en-US" dirty="0"/>
              <a:t> à la DDFIP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elle</a:t>
            </a:r>
            <a:r>
              <a:rPr lang="en-US" dirty="0"/>
              <a:t> </a:t>
            </a:r>
            <a:r>
              <a:rPr lang="en-US" dirty="0" err="1"/>
              <a:t>vous</a:t>
            </a:r>
            <a:r>
              <a:rPr lang="en-US" dirty="0"/>
              <a:t> a </a:t>
            </a:r>
            <a:r>
              <a:rPr lang="en-US" dirty="0" err="1"/>
              <a:t>oublié</a:t>
            </a:r>
            <a:endParaRPr lang="en-US" dirty="0"/>
          </a:p>
          <a:p>
            <a:pPr algn="just"/>
            <a:r>
              <a:rPr lang="en-US" dirty="0" err="1"/>
              <a:t>Exemple</a:t>
            </a:r>
            <a:r>
              <a:rPr lang="en-US" dirty="0"/>
              <a:t> : </a:t>
            </a:r>
            <a:r>
              <a:rPr lang="en-US" dirty="0" err="1"/>
              <a:t>l’annexe</a:t>
            </a:r>
            <a:r>
              <a:rPr lang="en-US" dirty="0"/>
              <a:t> 14B de </a:t>
            </a:r>
            <a:r>
              <a:rPr lang="en-US" dirty="0" err="1"/>
              <a:t>toutes</a:t>
            </a:r>
            <a:r>
              <a:rPr lang="en-US" dirty="0"/>
              <a:t> les </a:t>
            </a:r>
            <a:r>
              <a:rPr lang="en-US" dirty="0" err="1"/>
              <a:t>indemnités</a:t>
            </a:r>
            <a:r>
              <a:rPr lang="en-US" dirty="0"/>
              <a:t> </a:t>
            </a:r>
            <a:r>
              <a:rPr lang="en-US" dirty="0" err="1"/>
              <a:t>imposables</a:t>
            </a:r>
            <a:r>
              <a:rPr lang="en-US" dirty="0"/>
              <a:t> au 01/01/2023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394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39362-53FB-48BA-A4B5-09368852A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Calculateurs FPMD 2023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EE0694-DBB1-4F87-A590-694361426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>
            <a:normAutofit/>
          </a:bodyPr>
          <a:lstStyle/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r>
              <a:rPr lang="fr-FR" dirty="0"/>
              <a:t>Ils sont disponibles avec les différentes actualisations 2023 à cette page.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https://www.fpmd-formations.fr/-Calculateurs-.html</a:t>
            </a:r>
            <a:endParaRPr lang="fr-FR" dirty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B7EC323-3CA5-43E8-971D-4EBE60AED36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246" y="2014194"/>
            <a:ext cx="3625954" cy="362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360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6F4E46-008B-4EB3-B325-FF437F4CF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14873"/>
            <a:ext cx="10058400" cy="881405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accent5"/>
                </a:solidFill>
                <a:latin typeface="Bahnschrift" panose="020B0502040204020203" pitchFamily="34" charset="0"/>
              </a:rPr>
              <a:t>Nouvelle formation</a:t>
            </a:r>
            <a:br>
              <a:rPr lang="fr-FR" b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fr-FR" b="1" dirty="0">
                <a:solidFill>
                  <a:schemeClr val="accent1">
                    <a:lumMod val="50000"/>
                  </a:schemeClr>
                </a:solidFill>
              </a:rPr>
            </a:b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3F78EA-722B-4F71-AD63-83D0503BD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474809"/>
            <a:ext cx="10058400" cy="2794444"/>
          </a:xfrm>
        </p:spPr>
        <p:txBody>
          <a:bodyPr/>
          <a:lstStyle/>
          <a:p>
            <a:endParaRPr lang="fr-FR" dirty="0"/>
          </a:p>
          <a:p>
            <a:pPr algn="ctr"/>
            <a:endParaRPr lang="fr-FR" sz="1800" dirty="0"/>
          </a:p>
          <a:p>
            <a:pPr algn="ctr"/>
            <a:r>
              <a:rPr lang="fr-FR" sz="1800" dirty="0"/>
              <a:t>Suite à plusieurs demandes, nous vous proposons le jeudi 16 Mars 2023 une journée de formation sur le Temps Partiel Thérapeutique des Fonctionnaires et des Contractuels</a:t>
            </a:r>
          </a:p>
          <a:p>
            <a:pPr algn="ctr"/>
            <a:r>
              <a:rPr lang="fr-FR" sz="1800" dirty="0"/>
              <a:t>La formation sera animée par Virginie VASSAL en visioconférence</a:t>
            </a:r>
          </a:p>
          <a:p>
            <a:pPr algn="ctr"/>
            <a:r>
              <a:rPr lang="fr-FR" sz="1800" dirty="0"/>
              <a:t>Toutes les infos sont disponibles à cette page </a:t>
            </a:r>
            <a:r>
              <a:rPr lang="fr-FR" sz="1800" dirty="0">
                <a:solidFill>
                  <a:srgbClr val="C00000"/>
                </a:solidFill>
              </a:rPr>
              <a:t>:  </a:t>
            </a:r>
          </a:p>
          <a:p>
            <a:pPr marL="0" indent="0" algn="ctr">
              <a:buNone/>
            </a:pPr>
            <a:endParaRPr lang="fr-FR" sz="1800" dirty="0">
              <a:solidFill>
                <a:srgbClr val="C0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2D441F-70F0-4B5F-B625-85EBAE14BF6D}"/>
              </a:ext>
            </a:extLst>
          </p:cNvPr>
          <p:cNvSpPr txBox="1"/>
          <p:nvPr/>
        </p:nvSpPr>
        <p:spPr>
          <a:xfrm>
            <a:off x="1623392" y="5356552"/>
            <a:ext cx="90777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800" dirty="0">
                <a:solidFill>
                  <a:srgbClr val="C00000"/>
                </a:solidFill>
              </a:rPr>
              <a:t>https://www.fpmd-formations.fr/Le-Temps-Partiel-Therapeutique.html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BF7466-7266-4CC9-B938-5BE550EDB843}"/>
              </a:ext>
            </a:extLst>
          </p:cNvPr>
          <p:cNvSpPr/>
          <p:nvPr/>
        </p:nvSpPr>
        <p:spPr>
          <a:xfrm>
            <a:off x="2199861" y="1316782"/>
            <a:ext cx="7924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Le temps partiel thérapeutique </a:t>
            </a:r>
            <a:b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dans la fonction publique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127551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6F568E-03BD-4D1C-9295-E1488ED3A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200" b="1" dirty="0">
                <a:solidFill>
                  <a:srgbClr val="0070C0"/>
                </a:solidFill>
              </a:rPr>
              <a:t>Les formations proposées à venir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C2892B50-DCF1-4F97-A69F-D7DB23209C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7806053"/>
              </p:ext>
            </p:extLst>
          </p:nvPr>
        </p:nvGraphicFramePr>
        <p:xfrm>
          <a:off x="1066800" y="2103438"/>
          <a:ext cx="10058400" cy="315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742899D-538E-45B1-A0B9-CC85CD20736B}"/>
              </a:ext>
            </a:extLst>
          </p:cNvPr>
          <p:cNvSpPr txBox="1"/>
          <p:nvPr/>
        </p:nvSpPr>
        <p:spPr>
          <a:xfrm>
            <a:off x="1514061" y="5556670"/>
            <a:ext cx="9163878" cy="396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lang="fr-FR" sz="1800" dirty="0">
                <a:solidFill>
                  <a:prstClr val="black"/>
                </a:solidFill>
                <a:latin typeface="Sagona Book" panose="02020404030301010803"/>
              </a:rPr>
              <a:t>Les demandes d’inscriptions se font par mail à </a:t>
            </a:r>
            <a:r>
              <a:rPr lang="fr-FR" sz="1800" b="1" dirty="0">
                <a:solidFill>
                  <a:srgbClr val="00B050"/>
                </a:solidFill>
                <a:latin typeface="Sagona Book" panose="02020404030301010803"/>
              </a:rPr>
              <a:t>fpmd.formations@gmail.com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agona Book" panose="020204040303010108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346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8A1071F-189C-4049-B3DD-8D2EFDE31E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509" y="436098"/>
            <a:ext cx="11349067" cy="59365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6542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CB956838-A0B2-4606-9F2F-96E8FE637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035" y="1044526"/>
            <a:ext cx="11395929" cy="4768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7111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9FD051B-8F30-4F9C-ACD4-E9C0F528F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740" y="1378635"/>
            <a:ext cx="11206879" cy="41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64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9EB06D-21FE-41D8-B887-894066CED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28397"/>
          </a:xfrm>
        </p:spPr>
        <p:txBody>
          <a:bodyPr/>
          <a:lstStyle/>
          <a:p>
            <a:pPr algn="ctr"/>
            <a:r>
              <a:rPr lang="fr-FR" dirty="0">
                <a:highlight>
                  <a:srgbClr val="00FFFF"/>
                </a:highlight>
              </a:rPr>
              <a:t>Sessions de formations en Guadeloupe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C07EF2-2D4C-4012-BCBE-FEF192C1C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99538"/>
            <a:ext cx="10058400" cy="4615868"/>
          </a:xfrm>
        </p:spPr>
        <p:txBody>
          <a:bodyPr/>
          <a:lstStyle/>
          <a:p>
            <a:r>
              <a:rPr lang="fr-FR" sz="1700" dirty="0"/>
              <a:t>Depuis la COVID, les formations habituellement proposées à PARIS en INTER sont dispensées en visioconférence</a:t>
            </a:r>
          </a:p>
          <a:p>
            <a:r>
              <a:rPr lang="fr-FR" sz="1700" dirty="0"/>
              <a:t>Le décalage horaire complique la donne pour les personnels travaillant aux Antilles ou en Guyane</a:t>
            </a:r>
          </a:p>
          <a:p>
            <a:r>
              <a:rPr lang="fr-FR" sz="1700" dirty="0"/>
              <a:t>Je vais donc proposer les formations suivantes en présentiel à Pointe à Pitre</a:t>
            </a:r>
          </a:p>
          <a:p>
            <a:pPr marL="548640" lvl="2" indent="0">
              <a:buNone/>
            </a:pPr>
            <a:endParaRPr lang="fr-FR" dirty="0"/>
          </a:p>
          <a:p>
            <a:pPr lvl="2">
              <a:buFont typeface="Wingdings" panose="05000000000000000000" pitchFamily="2" charset="2"/>
              <a:buChar char="q"/>
            </a:pPr>
            <a:r>
              <a:rPr lang="fr-FR" sz="1800" b="1" dirty="0">
                <a:solidFill>
                  <a:srgbClr val="FF0000"/>
                </a:solidFill>
              </a:rPr>
              <a:t>Mercredi 3 Mai 2023 : Règlementation de la Paie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fr-FR" sz="1800" b="1" dirty="0">
                <a:solidFill>
                  <a:srgbClr val="002060"/>
                </a:solidFill>
              </a:rPr>
              <a:t>Jeudi 4 et Vendredi 5 Mai 2023 : Codification de la Paie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fr-FR" sz="1800" b="1" dirty="0">
                <a:solidFill>
                  <a:srgbClr val="FF0000"/>
                </a:solidFill>
              </a:rPr>
              <a:t>Mercredi 10 Mai 2023 : Le calcul détaillé du bulletin de paie d’un fonctionnaire et d’un contractuel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fr-FR" sz="1800" b="1" dirty="0">
                <a:solidFill>
                  <a:srgbClr val="002060"/>
                </a:solidFill>
              </a:rPr>
              <a:t>Jeudi 11 et Vendredi 12 Mai 2023 : Le Contrôle de la Paie</a:t>
            </a:r>
          </a:p>
          <a:p>
            <a:pPr marL="548640" lvl="2" indent="0">
              <a:buNone/>
            </a:pPr>
            <a:endParaRPr lang="fr-FR" sz="1800" b="1" dirty="0">
              <a:solidFill>
                <a:srgbClr val="002060"/>
              </a:solidFill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12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Char char="◦"/>
              <a:tabLst/>
              <a:defRPr/>
            </a:pPr>
            <a:r>
              <a:rPr lang="fr-FR" sz="1700" dirty="0">
                <a:solidFill>
                  <a:prstClr val="black"/>
                </a:solidFill>
                <a:latin typeface="Sagona Book" panose="02020404030301010803"/>
              </a:rPr>
              <a:t>Les demandes d’inscriptions se font par mail à </a:t>
            </a:r>
            <a:r>
              <a:rPr lang="fr-FR" sz="1700" b="1" dirty="0">
                <a:solidFill>
                  <a:srgbClr val="00B050"/>
                </a:solidFill>
                <a:latin typeface="Sagona Book" panose="02020404030301010803"/>
              </a:rPr>
              <a:t>fpmd.formations@gmail.com</a:t>
            </a:r>
            <a:endParaRPr kumimoji="0" lang="fr-FR" sz="17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agona Book" panose="02020404030301010803"/>
              <a:ea typeface="+mn-ea"/>
              <a:cs typeface="+mn-cs"/>
            </a:endParaRPr>
          </a:p>
          <a:p>
            <a:pPr marL="548640" lvl="2" indent="0">
              <a:buNone/>
            </a:pPr>
            <a:endParaRPr lang="fr-FR" sz="1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243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5888_TF78829772.potx" id="{7FF77C22-D20B-4F2D-9A10-32D08E7C4556}" vid="{5E6D8FDB-42C8-4F55-9356-BD460FE84F1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0DB95DD-0319-4EE5-8C5C-9CEDF75E02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2713E1-6312-427E-BFCB-C5A5DA3013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F3B215-496E-4790-A364-7C1C46DEC77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{D1AB1206-94F5-401C-9D1D-97D3E4D371D5}tf78829772_win32</Template>
  <TotalTime>268</TotalTime>
  <Words>548</Words>
  <Application>Microsoft Office PowerPoint</Application>
  <PresentationFormat>Grand écran</PresentationFormat>
  <Paragraphs>73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7" baseType="lpstr">
      <vt:lpstr>Amasis MT Pro Light</vt:lpstr>
      <vt:lpstr>Angsana New</vt:lpstr>
      <vt:lpstr>Arial</vt:lpstr>
      <vt:lpstr>Bahnschrift</vt:lpstr>
      <vt:lpstr>Calibri</vt:lpstr>
      <vt:lpstr>Garamond</vt:lpstr>
      <vt:lpstr>Sagona Book</vt:lpstr>
      <vt:lpstr>Sagona ExtraLight</vt:lpstr>
      <vt:lpstr>Wingdings</vt:lpstr>
      <vt:lpstr>SavonVTI</vt:lpstr>
      <vt:lpstr>Brèves de nouvelle année</vt:lpstr>
      <vt:lpstr>En ce début d’ année, je viens vous présenter mes meilleurs vœux pour cette nouvelle année 2023 </vt:lpstr>
      <vt:lpstr>Nouveautés au 01/01/2023</vt:lpstr>
      <vt:lpstr>Valeur du SMIC au 01/01/2023</vt:lpstr>
      <vt:lpstr>Indice Minimum Fonction Publique  au 01/01/2023</vt:lpstr>
      <vt:lpstr>Plafond Sécurité Sociale au 01/01/2023</vt:lpstr>
      <vt:lpstr>Hausse du Plafond de l’indemnité Remboursement Domicile Travail au 01/01/2023</vt:lpstr>
      <vt:lpstr>Forfait Mobilité durable depuis le 01/01/2022</vt:lpstr>
      <vt:lpstr>Hausse du Plafond de l’indemnité Télétravail au 01/01/2023</vt:lpstr>
      <vt:lpstr>Rappels Important</vt:lpstr>
      <vt:lpstr>Calculateurs FPMD 2023</vt:lpstr>
      <vt:lpstr>Nouvelle formation  </vt:lpstr>
      <vt:lpstr>Les formations proposées à venir</vt:lpstr>
      <vt:lpstr>Présentation PowerPoint</vt:lpstr>
      <vt:lpstr>Présentation PowerPoint</vt:lpstr>
      <vt:lpstr>Présentation PowerPoint</vt:lpstr>
      <vt:lpstr>Sessions de formations en Guadeloupe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Brèves de nouvelle année</dc:title>
  <dc:creator>Dominique MASSACRIER</dc:creator>
  <cp:lastModifiedBy>Dominique MASSACRIER</cp:lastModifiedBy>
  <cp:revision>13</cp:revision>
  <dcterms:created xsi:type="dcterms:W3CDTF">2023-01-03T12:46:11Z</dcterms:created>
  <dcterms:modified xsi:type="dcterms:W3CDTF">2023-01-04T13:44:32Z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